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1" r:id="rId4"/>
    <p:sldId id="350" r:id="rId5"/>
    <p:sldId id="349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1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299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>
            <a:fillRect/>
          </a:stretch>
        </p:blipFill>
        <p:spPr>
          <a:xfrm>
            <a:off x="3503295" y="2708910"/>
            <a:ext cx="6023610" cy="128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1704646"/>
            <a:ext cx="266666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904" y="4973016"/>
            <a:ext cx="266666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1028142"/>
            <a:ext cx="266666" cy="2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504" y="1628800"/>
            <a:ext cx="276190" cy="35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2258993"/>
            <a:ext cx="266666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737" y="2420888"/>
            <a:ext cx="10086526" cy="370965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96"/>
          <a:stretch>
            <a:fillRect/>
          </a:stretch>
        </p:blipFill>
        <p:spPr>
          <a:xfrm>
            <a:off x="720000" y="827999"/>
            <a:ext cx="10800000" cy="123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8" name="直接连接符 7"/>
          <p:cNvCxnSpPr/>
          <p:nvPr/>
        </p:nvCxnSpPr>
        <p:spPr>
          <a:xfrm>
            <a:off x="2495600" y="3140968"/>
            <a:ext cx="1296144" cy="1170057"/>
          </a:xfrm>
          <a:prstGeom prst="line">
            <a:avLst/>
          </a:prstGeom>
          <a:ln w="28575">
            <a:solidFill>
              <a:srgbClr val="EF29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511732" y="4311025"/>
            <a:ext cx="1280012" cy="1494239"/>
          </a:xfrm>
          <a:prstGeom prst="line">
            <a:avLst/>
          </a:prstGeom>
          <a:ln w="28575">
            <a:solidFill>
              <a:srgbClr val="EF29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495600" y="3518937"/>
            <a:ext cx="1296144" cy="2016226"/>
          </a:xfrm>
          <a:prstGeom prst="line">
            <a:avLst/>
          </a:prstGeom>
          <a:ln w="28575">
            <a:solidFill>
              <a:srgbClr val="EF29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760296" y="2843971"/>
            <a:ext cx="1152128" cy="1953181"/>
          </a:xfrm>
          <a:prstGeom prst="line">
            <a:avLst/>
          </a:prstGeom>
          <a:ln w="28575">
            <a:solidFill>
              <a:srgbClr val="EF29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8760296" y="3725996"/>
            <a:ext cx="1008112" cy="1423193"/>
          </a:xfrm>
          <a:prstGeom prst="line">
            <a:avLst/>
          </a:prstGeom>
          <a:ln w="28575">
            <a:solidFill>
              <a:srgbClr val="EF29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3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2147772" cy="165618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409971"/>
            <a:ext cx="2147772" cy="16561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1409971"/>
            <a:ext cx="2147772" cy="1656184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233972" y="4005064"/>
            <a:ext cx="2366772" cy="54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6458" b="24742"/>
          <a:stretch>
            <a:fillRect/>
          </a:stretch>
        </p:blipFill>
        <p:spPr>
          <a:xfrm>
            <a:off x="2063552" y="2050989"/>
            <a:ext cx="2664296" cy="11619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66458" b="24742"/>
          <a:stretch>
            <a:fillRect/>
          </a:stretch>
        </p:blipFill>
        <p:spPr>
          <a:xfrm>
            <a:off x="4782178" y="2071522"/>
            <a:ext cx="2627644" cy="1146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66458" b="24742"/>
          <a:stretch>
            <a:fillRect/>
          </a:stretch>
        </p:blipFill>
        <p:spPr>
          <a:xfrm>
            <a:off x="7320136" y="2071522"/>
            <a:ext cx="2617214" cy="1141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>
            <a:fillRect/>
          </a:stretch>
        </p:blipFill>
        <p:spPr>
          <a:xfrm>
            <a:off x="6383849" y="795670"/>
            <a:ext cx="4360534" cy="256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55" y="3356934"/>
            <a:ext cx="10800000" cy="322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15455" y="3490572"/>
            <a:ext cx="380952" cy="31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5455" y="4130128"/>
            <a:ext cx="380952" cy="31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5455" y="4769683"/>
            <a:ext cx="380952" cy="32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5455" y="5409239"/>
            <a:ext cx="380952" cy="32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15455" y="6048795"/>
            <a:ext cx="380952" cy="31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95" y="5301461"/>
            <a:ext cx="10800000" cy="118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340" y="2709545"/>
            <a:ext cx="179895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1"/>
          <a:stretch>
            <a:fillRect/>
          </a:stretch>
        </p:blipFill>
        <p:spPr>
          <a:xfrm>
            <a:off x="6456045" y="2637155"/>
            <a:ext cx="2616200" cy="268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59243" y="5998085"/>
            <a:ext cx="7776864" cy="39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680" y="2781300"/>
            <a:ext cx="2483485" cy="246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2409076"/>
            <a:ext cx="628571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2409076"/>
            <a:ext cx="628571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953" y="2418601"/>
            <a:ext cx="891592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7619" y="4066351"/>
            <a:ext cx="628571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333" y="4123498"/>
            <a:ext cx="619047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86667" y="4104449"/>
            <a:ext cx="877886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63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196475"/>
            <a:ext cx="9304761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2806905"/>
            <a:ext cx="9314285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379181"/>
            <a:ext cx="9445838" cy="127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736" y="4725439"/>
            <a:ext cx="3384376" cy="1979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590506"/>
            <a:ext cx="9314285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2190981"/>
            <a:ext cx="9314285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2791456"/>
            <a:ext cx="9314285" cy="2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363336"/>
            <a:ext cx="9733870" cy="27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75" y="4292967"/>
            <a:ext cx="3384376" cy="1979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6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4633595"/>
            <a:ext cx="25406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333" y="5186046"/>
            <a:ext cx="4190539" cy="59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7205" y="5229201"/>
            <a:ext cx="6576128" cy="59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00" y="5884357"/>
            <a:ext cx="4190539" cy="59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60725" y="4633595"/>
            <a:ext cx="81927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1609390"/>
            <a:ext cx="352380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2257374"/>
            <a:ext cx="209523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7142" y="2857711"/>
            <a:ext cx="352380" cy="2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1428" y="2838653"/>
            <a:ext cx="342857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39047" y="2848182"/>
            <a:ext cx="352380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5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4334922"/>
            <a:ext cx="371428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4334922"/>
            <a:ext cx="380952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571" y="4334922"/>
            <a:ext cx="371428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2857" y="4334922"/>
            <a:ext cx="380952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53" y="2853907"/>
            <a:ext cx="10800000" cy="261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6876" y="3701620"/>
            <a:ext cx="219047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5924" y="5016052"/>
            <a:ext cx="371428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7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67619" y="1666658"/>
            <a:ext cx="352380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8571" y="1666658"/>
            <a:ext cx="361904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7619" y="2295653"/>
            <a:ext cx="352380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36360" y="5016052"/>
            <a:ext cx="1872208" cy="717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100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0761" y="2011692"/>
            <a:ext cx="219047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4095" y="2669750"/>
            <a:ext cx="219047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6000" y="3318271"/>
            <a:ext cx="276190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4095" y="4024015"/>
            <a:ext cx="209523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6952" y="4672536"/>
            <a:ext cx="1000000" cy="28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6360" y="836712"/>
            <a:ext cx="1656184" cy="1413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392" y="976782"/>
            <a:ext cx="1765547" cy="1561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648921"/>
            <a:ext cx="266666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1094926"/>
            <a:ext cx="285714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4441057"/>
            <a:ext cx="257142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18093"/>
            <a:ext cx="10800000" cy="251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0285" y="3101678"/>
            <a:ext cx="276190" cy="23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6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53333" y="1057244"/>
            <a:ext cx="266666" cy="2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71</cp:revision>
  <dcterms:created xsi:type="dcterms:W3CDTF">2015-09-16T06:44:00Z</dcterms:created>
  <dcterms:modified xsi:type="dcterms:W3CDTF">2024-08-08T09:48:21Z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