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896143"/>
            <a:ext cx="10800000" cy="1065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9"/>
          <a:stretch>
            <a:fillRect/>
          </a:stretch>
        </p:blipFill>
        <p:spPr>
          <a:xfrm>
            <a:off x="1343466" y="620395"/>
            <a:ext cx="10488489" cy="546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10" y="4653280"/>
            <a:ext cx="710565" cy="209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-36"/>
          <a:stretch>
            <a:fillRect/>
          </a:stretch>
        </p:blipFill>
        <p:spPr>
          <a:xfrm>
            <a:off x="1127760" y="1772920"/>
            <a:ext cx="10693400" cy="355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7408" b="9843"/>
          <a:stretch>
            <a:fillRect/>
          </a:stretch>
        </p:blipFill>
        <p:spPr>
          <a:xfrm>
            <a:off x="2639695" y="3792855"/>
            <a:ext cx="683895" cy="258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9" t="-2684" r="180"/>
          <a:stretch>
            <a:fillRect/>
          </a:stretch>
        </p:blipFill>
        <p:spPr>
          <a:xfrm>
            <a:off x="1343660" y="1529715"/>
            <a:ext cx="10515600" cy="495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80440"/>
            <a:ext cx="1219200" cy="25831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836930"/>
            <a:ext cx="710565" cy="209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2024-08-08T13:17:01Z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