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809" y="2886143"/>
            <a:ext cx="8152381" cy="1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998" y="1251313"/>
            <a:ext cx="3447809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48684"/>
            <a:ext cx="4694016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87977"/>
            <a:ext cx="3397872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98666"/>
            <a:ext cx="2380952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225178"/>
            <a:ext cx="8510440" cy="72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623" y="2248684"/>
            <a:ext cx="5608818" cy="194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616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5640" y="4432858"/>
            <a:ext cx="2197493" cy="31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72181" y="5288308"/>
            <a:ext cx="2197493" cy="43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72181" y="6153185"/>
            <a:ext cx="2197493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31904" y="4253132"/>
            <a:ext cx="4464496" cy="61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31904" y="5078893"/>
            <a:ext cx="4464496" cy="61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78377" y="5914480"/>
            <a:ext cx="4464496" cy="61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15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4240" y="3804033"/>
            <a:ext cx="1083136" cy="38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4240" y="4812858"/>
            <a:ext cx="1083136" cy="38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flipV="1">
            <a:off x="4603339" y="6021288"/>
            <a:ext cx="461802" cy="29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2105833"/>
            <a:ext cx="552380" cy="4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476" y="2658925"/>
            <a:ext cx="2514285" cy="51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4760" y="3259698"/>
            <a:ext cx="4871439" cy="4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2304339"/>
            <a:ext cx="3009523" cy="5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2380" y="4509120"/>
            <a:ext cx="7068035" cy="9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2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3485943"/>
            <a:ext cx="666666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4285" y="4638672"/>
            <a:ext cx="619047" cy="4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5781873"/>
            <a:ext cx="371428" cy="4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3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1123472"/>
            <a:ext cx="333333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2276772"/>
            <a:ext cx="619047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3420541"/>
            <a:ext cx="600000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8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3754625"/>
            <a:ext cx="3323809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618" y="3754625"/>
            <a:ext cx="3392877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4784188"/>
            <a:ext cx="2323809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5650" y="4747895"/>
            <a:ext cx="25908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904" y="5813750"/>
            <a:ext cx="1523809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8160" y="5813750"/>
            <a:ext cx="1816152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00443"/>
            <a:ext cx="3628571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0952" y="2194050"/>
            <a:ext cx="5199504" cy="39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39307"/>
            <a:ext cx="2619047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0952" y="3239307"/>
            <a:ext cx="2847619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59109"/>
            <a:ext cx="1828571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00952" y="4259109"/>
            <a:ext cx="2057142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9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4613" y="4149080"/>
            <a:ext cx="6264695" cy="44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488" y="5076919"/>
            <a:ext cx="6696744" cy="58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59496" y="5915408"/>
            <a:ext cx="6696744" cy="58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2024-08-08T12:38:09Z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