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>
            <a:fillRect/>
          </a:stretch>
        </p:blipFill>
        <p:spPr>
          <a:xfrm>
            <a:off x="3503295" y="2493010"/>
            <a:ext cx="5735320" cy="143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3457679"/>
            <a:ext cx="495238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3457679"/>
            <a:ext cx="485714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3457679"/>
            <a:ext cx="638095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6666" y="3457679"/>
            <a:ext cx="628571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6666" y="4124627"/>
            <a:ext cx="542857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095" y="4124627"/>
            <a:ext cx="495238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0000" y="4124627"/>
            <a:ext cx="1209523" cy="2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0952" y="5672486"/>
            <a:ext cx="504761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7619" y="5672486"/>
            <a:ext cx="647619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5672486"/>
            <a:ext cx="638095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37" y="1536280"/>
            <a:ext cx="2400860" cy="17487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10553"/>
          <a:stretch>
            <a:fillRect/>
          </a:stretch>
        </p:blipFill>
        <p:spPr>
          <a:xfrm>
            <a:off x="5065560" y="1916832"/>
            <a:ext cx="4054775" cy="1422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2856" y="1450935"/>
            <a:ext cx="4476191" cy="6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2723170"/>
            <a:ext cx="3312368" cy="2299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20000" y="3683093"/>
            <a:ext cx="1704761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5" y="1340768"/>
            <a:ext cx="2592288" cy="15553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84784"/>
            <a:ext cx="2598078" cy="1301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5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4107378"/>
            <a:ext cx="638095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238" y="4107378"/>
            <a:ext cx="485714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3420572"/>
            <a:ext cx="485714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3420572"/>
            <a:ext cx="638095" cy="2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4087778"/>
            <a:ext cx="638095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714" y="4087778"/>
            <a:ext cx="495238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4754985"/>
            <a:ext cx="485714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82762" y="4653136"/>
            <a:ext cx="680093" cy="46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3611151"/>
            <a:ext cx="10250926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259283"/>
            <a:ext cx="9809523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878820"/>
            <a:ext cx="9904762" cy="2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761" y="4937195"/>
            <a:ext cx="2142857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5547378"/>
            <a:ext cx="3066666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484784"/>
            <a:ext cx="318781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325107"/>
            <a:ext cx="6992224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944929"/>
            <a:ext cx="6885714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3564751"/>
            <a:ext cx="9800001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6" y="4175038"/>
            <a:ext cx="10069521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0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306862"/>
            <a:ext cx="7777106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2927031"/>
            <a:ext cx="1609523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8" y="3547200"/>
            <a:ext cx="9824925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523" y="4157827"/>
            <a:ext cx="9863020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552993"/>
            <a:ext cx="723809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1552993"/>
            <a:ext cx="723809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1552993"/>
            <a:ext cx="380952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4224025"/>
            <a:ext cx="1371428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76" y="4844086"/>
            <a:ext cx="1342857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000" y="5483226"/>
            <a:ext cx="676190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9047" y="6141445"/>
            <a:ext cx="228571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3629519"/>
            <a:ext cx="2933333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4287018"/>
            <a:ext cx="3647619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7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665" y="2973705"/>
            <a:ext cx="195008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80385" y="2973705"/>
            <a:ext cx="324929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665" y="3535680"/>
            <a:ext cx="372681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5845" y="3598545"/>
            <a:ext cx="14446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665" y="4171315"/>
            <a:ext cx="75946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268948"/>
            <a:ext cx="6285714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936938"/>
            <a:ext cx="2715181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752" y="2915374"/>
            <a:ext cx="3875295" cy="3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570" y="3614470"/>
            <a:ext cx="2859197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380" y="1862412"/>
            <a:ext cx="2232132" cy="2149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091930"/>
            <a:ext cx="1685714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4091930"/>
            <a:ext cx="1657142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4091930"/>
            <a:ext cx="2419047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1056814"/>
            <a:ext cx="704761" cy="3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1066348"/>
            <a:ext cx="304762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5714" y="1676521"/>
            <a:ext cx="723809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2315297"/>
            <a:ext cx="685714" cy="3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2315297"/>
            <a:ext cx="695238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2315297"/>
            <a:ext cx="695238" cy="31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9523" y="3611917"/>
            <a:ext cx="15238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2857" y="3611917"/>
            <a:ext cx="35238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3611917"/>
            <a:ext cx="342857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62857" y="5499642"/>
            <a:ext cx="390476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8095" y="1047072"/>
            <a:ext cx="380952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1675719"/>
            <a:ext cx="53333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2304366"/>
            <a:ext cx="285714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376" y="2223914"/>
            <a:ext cx="314285" cy="30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8571" y="3561659"/>
            <a:ext cx="371428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9523" y="3561659"/>
            <a:ext cx="238095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0476" y="4190306"/>
            <a:ext cx="20952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9047" y="4190306"/>
            <a:ext cx="219047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600057"/>
            <a:ext cx="285715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6190" y="3449184"/>
            <a:ext cx="276190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5298311"/>
            <a:ext cx="266666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1047384"/>
            <a:ext cx="285714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2840626"/>
            <a:ext cx="266666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942488"/>
            <a:ext cx="276190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3423105"/>
            <a:ext cx="285714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618951"/>
            <a:ext cx="276190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3486741"/>
            <a:ext cx="285714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018974"/>
            <a:ext cx="285714" cy="22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2024-08-08T07:39:32Z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