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2" r:id="rId8"/>
    <p:sldId id="331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61"/>
          <a:stretch>
            <a:fillRect/>
          </a:stretch>
        </p:blipFill>
        <p:spPr>
          <a:xfrm>
            <a:off x="2495550" y="2565400"/>
            <a:ext cx="7776210" cy="1670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1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2771357"/>
            <a:ext cx="2409523" cy="2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8095" y="3371512"/>
            <a:ext cx="2409523" cy="29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"/>
          <a:stretch>
            <a:fillRect/>
          </a:stretch>
        </p:blipFill>
        <p:spPr>
          <a:xfrm>
            <a:off x="1394460" y="4000500"/>
            <a:ext cx="10797540" cy="2467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22988" y="4781503"/>
            <a:ext cx="3857142" cy="27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2988" y="5400793"/>
            <a:ext cx="1780952" cy="27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2036" y="6020083"/>
            <a:ext cx="3200000" cy="28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761" y="4033696"/>
            <a:ext cx="2895238" cy="2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809" y="4625224"/>
            <a:ext cx="3514285" cy="30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1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761" y="2805288"/>
            <a:ext cx="2733333" cy="27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809" y="3416623"/>
            <a:ext cx="3838095" cy="30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7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43809" y="1572523"/>
            <a:ext cx="342857" cy="27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5238" y="1601159"/>
            <a:ext cx="314285" cy="22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3333" y="2870669"/>
            <a:ext cx="209523" cy="22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0476" y="3500652"/>
            <a:ext cx="238095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91428" y="3500652"/>
            <a:ext cx="228571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0000" y="4149725"/>
            <a:ext cx="209523" cy="22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0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58095" y="971024"/>
            <a:ext cx="304761" cy="21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6190" y="1571731"/>
            <a:ext cx="314285" cy="2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8095" y="2210578"/>
            <a:ext cx="314285" cy="25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62857" y="2248719"/>
            <a:ext cx="295238" cy="21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0000" y="3764789"/>
            <a:ext cx="342857" cy="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96190" y="3764789"/>
            <a:ext cx="352380" cy="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86666" y="3764789"/>
            <a:ext cx="352380" cy="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39047" y="4451311"/>
            <a:ext cx="361904" cy="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43809" y="4451311"/>
            <a:ext cx="542857" cy="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10476" y="5729006"/>
            <a:ext cx="371428" cy="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24761" y="5738541"/>
            <a:ext cx="209523" cy="2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05714" y="5738541"/>
            <a:ext cx="219047" cy="2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9047" y="1685383"/>
            <a:ext cx="533333" cy="22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285" y="1685383"/>
            <a:ext cx="838095" cy="22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4761" y="1685383"/>
            <a:ext cx="371427" cy="22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9047" y="2961932"/>
            <a:ext cx="219047" cy="23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05714" y="4248008"/>
            <a:ext cx="371427" cy="23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77142" y="4886283"/>
            <a:ext cx="304761" cy="25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42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43809" y="1677648"/>
            <a:ext cx="285714" cy="22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756415"/>
            <a:ext cx="10800000" cy="1891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470305" y="2890182"/>
            <a:ext cx="228571" cy="22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2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05714" y="2182820"/>
            <a:ext cx="247619" cy="23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5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0000" y="1658322"/>
            <a:ext cx="247619" cy="2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0952" y="4244734"/>
            <a:ext cx="247619" cy="23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2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0476" y="2261195"/>
            <a:ext cx="219047" cy="23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3333" y="2261195"/>
            <a:ext cx="228571" cy="22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190" y="2261195"/>
            <a:ext cx="209523" cy="22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77142" y="2261195"/>
            <a:ext cx="371428" cy="22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0000" y="2882247"/>
            <a:ext cx="219047" cy="23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77142" y="2882247"/>
            <a:ext cx="219047" cy="23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34285" y="2882247"/>
            <a:ext cx="380952" cy="23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53333" y="2882247"/>
            <a:ext cx="380952" cy="23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0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440" y="2132856"/>
            <a:ext cx="1440160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380" y="1630110"/>
            <a:ext cx="1152380" cy="23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0952" y="1630110"/>
            <a:ext cx="352380" cy="23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419998" y="1630109"/>
            <a:ext cx="1152380" cy="23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289776" y="2120340"/>
            <a:ext cx="1518192" cy="229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7320136" y="2142696"/>
            <a:ext cx="1512168" cy="215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8904312" y="2194171"/>
            <a:ext cx="1633096" cy="215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44" grpId="0" animBg="1"/>
      <p:bldP spid="45" grpId="0" animBg="1"/>
      <p:bldP spid="46" grpId="0" animBg="1"/>
      <p:bldP spid="4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2024-08-08T10:16:38Z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