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143" y="2833762"/>
            <a:ext cx="8685714" cy="11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55440" y="3893323"/>
            <a:ext cx="2808312" cy="59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5674" y="2815138"/>
            <a:ext cx="4920325" cy="74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5674" y="4767741"/>
            <a:ext cx="4458787" cy="59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440" y="5695660"/>
            <a:ext cx="4032448" cy="5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981" y="3214666"/>
            <a:ext cx="5752254" cy="200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341079"/>
            <a:ext cx="10800000" cy="452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8464" y="1565816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11279" y="2429912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3627" y="3253635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16401" y="4117730"/>
            <a:ext cx="4831256" cy="61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36675" y="5080635"/>
            <a:ext cx="61506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26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5983" y="4144694"/>
            <a:ext cx="427952" cy="38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535" y="4663185"/>
            <a:ext cx="436182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894" y="4663185"/>
            <a:ext cx="370343" cy="32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042" y="5568487"/>
            <a:ext cx="288044" cy="2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2878" y="6161048"/>
            <a:ext cx="279815" cy="34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68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47728" y="2397666"/>
            <a:ext cx="2638015" cy="44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921" y="4706537"/>
            <a:ext cx="328470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3416" y="5847283"/>
            <a:ext cx="328470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1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3512" y="2325291"/>
            <a:ext cx="2342351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767" y="2325291"/>
            <a:ext cx="2350994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91544" y="3030877"/>
            <a:ext cx="3168352" cy="366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672064" y="3192878"/>
            <a:ext cx="3168352" cy="366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white">
          <a:xfrm>
            <a:off x="1415480" y="2060848"/>
            <a:ext cx="3168352" cy="366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567608" y="1052736"/>
            <a:ext cx="2342351" cy="51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40016" y="1916832"/>
            <a:ext cx="3168352" cy="366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60096" y="1091743"/>
            <a:ext cx="2952328" cy="51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86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04112" y="2420888"/>
            <a:ext cx="2808312" cy="381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09738" y="5707217"/>
            <a:ext cx="452351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91428" y="980728"/>
            <a:ext cx="2868868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6666" y="3183831"/>
            <a:ext cx="476190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31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464" y="2924944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464" y="3789040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1464" y="4675801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464" y="5627004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981" y="3214666"/>
            <a:ext cx="5752254" cy="200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