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584" y="2492896"/>
            <a:ext cx="7318868" cy="15171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83032"/>
            <a:ext cx="95900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/>
          <a:srcRect l="19132" t="7712"/>
          <a:stretch>
            <a:fillRect/>
          </a:stretch>
        </p:blipFill>
        <p:spPr>
          <a:xfrm>
            <a:off x="4943872" y="3682709"/>
            <a:ext cx="3888432" cy="23569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20099" y="3068960"/>
            <a:ext cx="312398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68008" y="3068960"/>
            <a:ext cx="290796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983841"/>
            <a:ext cx="2981538" cy="25588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343" y="791810"/>
            <a:ext cx="3205291" cy="27508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/>
          <a:srcRect l="19132" t="13422" b="1"/>
          <a:stretch>
            <a:fillRect/>
          </a:stretch>
        </p:blipFill>
        <p:spPr>
          <a:xfrm>
            <a:off x="286041" y="3717032"/>
            <a:ext cx="3989650" cy="2356982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494490" y="6039691"/>
            <a:ext cx="312398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6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15880" y="5589240"/>
            <a:ext cx="3456383" cy="524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2924943"/>
            <a:ext cx="5256584" cy="2537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6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55840" y="5301208"/>
            <a:ext cx="331236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2780928"/>
            <a:ext cx="4323357" cy="2285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734"/>
            <a:ext cx="10800000" cy="2804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352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10238" y="3155727"/>
            <a:ext cx="318578" cy="40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3965" y="3155727"/>
            <a:ext cx="212385" cy="39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01388" y="4147003"/>
            <a:ext cx="345127" cy="39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68567" y="4155854"/>
            <a:ext cx="318578" cy="39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10238" y="5129428"/>
            <a:ext cx="309729" cy="40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68567" y="5129428"/>
            <a:ext cx="318578" cy="40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10238" y="6120704"/>
            <a:ext cx="309729" cy="39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8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92696"/>
            <a:ext cx="8443843" cy="5786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39616" y="3489025"/>
            <a:ext cx="969617" cy="51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94224" y="3489025"/>
            <a:ext cx="1046465" cy="51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0565" y="3414363"/>
            <a:ext cx="1042820" cy="57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62982" y="5845248"/>
            <a:ext cx="1063745" cy="50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45340" y="5845249"/>
            <a:ext cx="1010899" cy="5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9528456" cy="2258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5640" y="1402652"/>
            <a:ext cx="123822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29836" y="1330644"/>
            <a:ext cx="10801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45929" y="1402652"/>
            <a:ext cx="55456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1294" y="2412560"/>
            <a:ext cx="369710" cy="59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43672" y="2412560"/>
            <a:ext cx="1143564" cy="59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29836" y="2412560"/>
            <a:ext cx="1080120" cy="591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1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2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4371194"/>
            <a:ext cx="352380" cy="4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34285" y="4371194"/>
            <a:ext cx="609523" cy="4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1428" y="5495111"/>
            <a:ext cx="590476" cy="533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5714" y="5476061"/>
            <a:ext cx="638095" cy="523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2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81904" y="2611224"/>
            <a:ext cx="342857" cy="42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81904" y="3784147"/>
            <a:ext cx="342857" cy="42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3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104438"/>
            <a:ext cx="333333" cy="42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7619" y="2286455"/>
            <a:ext cx="228571" cy="41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00952" y="4555166"/>
            <a:ext cx="571428" cy="50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72</cp:revision>
  <dcterms:created xsi:type="dcterms:W3CDTF">2015-09-16T06:44:00Z</dcterms:created>
  <dcterms:modified xsi:type="dcterms:W3CDTF">2024-08-08T11:07:30Z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