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33" r:id="rId4"/>
    <p:sldId id="332" r:id="rId5"/>
    <p:sldId id="331" r:id="rId6"/>
    <p:sldId id="330" r:id="rId7"/>
    <p:sldId id="328" r:id="rId8"/>
    <p:sldId id="327" r:id="rId9"/>
    <p:sldId id="326" r:id="rId10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120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327"/>
          <a:stretch>
            <a:fillRect/>
          </a:stretch>
        </p:blipFill>
        <p:spPr>
          <a:xfrm>
            <a:off x="2207260" y="2565400"/>
            <a:ext cx="8164195" cy="14935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051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100952" y="1495356"/>
            <a:ext cx="333333" cy="295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10476" y="2076910"/>
            <a:ext cx="333333" cy="286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053333" y="2067376"/>
            <a:ext cx="676190" cy="295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339047" y="3907375"/>
            <a:ext cx="371428" cy="228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243809" y="3907375"/>
            <a:ext cx="238095" cy="228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034285" y="3907375"/>
            <a:ext cx="342857" cy="228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453333" y="4622401"/>
            <a:ext cx="380952" cy="238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281904" y="4622401"/>
            <a:ext cx="380952" cy="238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453333" y="4622401"/>
            <a:ext cx="514285" cy="238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405714" y="4622401"/>
            <a:ext cx="390476" cy="238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291428" y="5356494"/>
            <a:ext cx="380952" cy="238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129523" y="5356494"/>
            <a:ext cx="333333" cy="238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129523" y="5356494"/>
            <a:ext cx="371428" cy="238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484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481904" y="1761511"/>
            <a:ext cx="247619" cy="2273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529523" y="2380679"/>
            <a:ext cx="247619" cy="200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739047" y="4047667"/>
            <a:ext cx="2723809" cy="304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958095" y="4647783"/>
            <a:ext cx="371428" cy="2381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615238" y="4647783"/>
            <a:ext cx="542857" cy="2381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2749154" y="1666899"/>
            <a:ext cx="322510" cy="32194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7725478" y="2286389"/>
            <a:ext cx="386746" cy="32194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9" grpId="0" animBg="1"/>
      <p:bldP spid="10" grpId="0" animBg="1"/>
      <p:bldP spid="11" grpId="0" animBg="1"/>
      <p:bldP spid="2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687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100952" y="1553063"/>
            <a:ext cx="247619" cy="238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424761" y="3852280"/>
            <a:ext cx="247619" cy="238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1509"/>
            <a:ext cx="10800000" cy="23031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15238" y="1745587"/>
            <a:ext cx="238095" cy="238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185" y="3429000"/>
            <a:ext cx="10800000" cy="20399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4634423" y="4563341"/>
            <a:ext cx="228571" cy="238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0728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234285" y="2002909"/>
            <a:ext cx="695238" cy="238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62857" y="2002909"/>
            <a:ext cx="380952" cy="238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281904" y="2002909"/>
            <a:ext cx="514285" cy="238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710476" y="2528276"/>
            <a:ext cx="542857" cy="229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605714" y="2528276"/>
            <a:ext cx="514285" cy="229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415238" y="2528276"/>
            <a:ext cx="542857" cy="229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945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81904" y="2010862"/>
            <a:ext cx="1600000" cy="228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58095" y="2001323"/>
            <a:ext cx="2200000" cy="257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72380" y="2001323"/>
            <a:ext cx="2990476" cy="257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81904" y="2525980"/>
            <a:ext cx="1276190" cy="238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958095" y="2525980"/>
            <a:ext cx="1428571" cy="238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472380" y="2525980"/>
            <a:ext cx="1742858" cy="238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81904" y="3050637"/>
            <a:ext cx="800000" cy="228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958095" y="3050637"/>
            <a:ext cx="952380" cy="228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472380" y="3050637"/>
            <a:ext cx="1266666" cy="228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81904" y="4443364"/>
            <a:ext cx="2238095" cy="238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958095" y="4443364"/>
            <a:ext cx="2704761" cy="248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472380" y="4443364"/>
            <a:ext cx="2380952" cy="248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081904" y="4958482"/>
            <a:ext cx="1428571" cy="238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958095" y="4958482"/>
            <a:ext cx="1580952" cy="238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7472380" y="4958482"/>
            <a:ext cx="2857142" cy="238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081904" y="5473600"/>
            <a:ext cx="800000" cy="238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958095" y="5473600"/>
            <a:ext cx="942857" cy="238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7440014" y="5464060"/>
            <a:ext cx="2040362" cy="248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7323628" y="6002478"/>
            <a:ext cx="2040362" cy="248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2" grpId="0" animBg="1"/>
      <p:bldP spid="2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244"/>
            <a:ext cx="10800000" cy="29858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62857" y="1843736"/>
            <a:ext cx="4180952" cy="295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91428" y="2358864"/>
            <a:ext cx="4152380" cy="305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3501008"/>
            <a:ext cx="10800000" cy="30598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422686" y="4215929"/>
            <a:ext cx="3380952" cy="2764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51257" y="4730672"/>
            <a:ext cx="3514285" cy="2764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51257" y="5235883"/>
            <a:ext cx="5352380" cy="3050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5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66</cp:revision>
  <dcterms:created xsi:type="dcterms:W3CDTF">2015-09-16T06:44:00Z</dcterms:created>
  <dcterms:modified xsi:type="dcterms:W3CDTF">2024-08-08T10:09:25Z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