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93E45-3A49-56E1-F81B-BF12DEAAC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88421"/>
            <a:ext cx="10800000" cy="108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47825-6EEA-3BE0-2E14-642BFEEA0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399F1-7988-8311-924A-0EC59C3DF3AE}"/>
              </a:ext>
            </a:extLst>
          </p:cNvPr>
          <p:cNvSpPr/>
          <p:nvPr/>
        </p:nvSpPr>
        <p:spPr bwMode="white">
          <a:xfrm>
            <a:off x="4910476" y="3364308"/>
            <a:ext cx="266666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8E66F-4BCF-27A5-A2A8-2FD410C3765B}"/>
              </a:ext>
            </a:extLst>
          </p:cNvPr>
          <p:cNvSpPr/>
          <p:nvPr/>
        </p:nvSpPr>
        <p:spPr bwMode="white">
          <a:xfrm>
            <a:off x="6900952" y="3364308"/>
            <a:ext cx="257141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90C07-67C5-0A31-3428-52DB807841AA}"/>
              </a:ext>
            </a:extLst>
          </p:cNvPr>
          <p:cNvSpPr/>
          <p:nvPr/>
        </p:nvSpPr>
        <p:spPr bwMode="white">
          <a:xfrm>
            <a:off x="8729523" y="3364308"/>
            <a:ext cx="514285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FBB6F6-4D71-328F-C4C1-1D27C8680753}"/>
              </a:ext>
            </a:extLst>
          </p:cNvPr>
          <p:cNvSpPr/>
          <p:nvPr/>
        </p:nvSpPr>
        <p:spPr bwMode="white">
          <a:xfrm>
            <a:off x="5634285" y="3545473"/>
            <a:ext cx="771428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B9FEF-330B-9D4B-27D4-08D08F8C4C72}"/>
              </a:ext>
            </a:extLst>
          </p:cNvPr>
          <p:cNvSpPr/>
          <p:nvPr/>
        </p:nvSpPr>
        <p:spPr bwMode="white">
          <a:xfrm>
            <a:off x="7615238" y="3545473"/>
            <a:ext cx="78095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15502-AC90-87A4-0ADF-BA9DDD8987A6}"/>
              </a:ext>
            </a:extLst>
          </p:cNvPr>
          <p:cNvSpPr/>
          <p:nvPr/>
        </p:nvSpPr>
        <p:spPr bwMode="white">
          <a:xfrm>
            <a:off x="9605714" y="3545473"/>
            <a:ext cx="542856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BE8A46-E79F-03A4-16C3-A960A01CF5CA}"/>
              </a:ext>
            </a:extLst>
          </p:cNvPr>
          <p:cNvSpPr/>
          <p:nvPr/>
        </p:nvSpPr>
        <p:spPr bwMode="white">
          <a:xfrm>
            <a:off x="4681904" y="3707568"/>
            <a:ext cx="704761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E92381-AC5B-1867-92EA-EEB0903A776E}"/>
              </a:ext>
            </a:extLst>
          </p:cNvPr>
          <p:cNvSpPr/>
          <p:nvPr/>
        </p:nvSpPr>
        <p:spPr bwMode="white">
          <a:xfrm>
            <a:off x="6729523" y="3707568"/>
            <a:ext cx="580952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190C07-67C5-0A31-3428-52DB807841AA}"/>
              </a:ext>
            </a:extLst>
          </p:cNvPr>
          <p:cNvSpPr/>
          <p:nvPr/>
        </p:nvSpPr>
        <p:spPr bwMode="white">
          <a:xfrm>
            <a:off x="8683205" y="3707568"/>
            <a:ext cx="665364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9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30D50-6997-EE65-6AD2-FFC334A3C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8F813-9076-666C-4189-AA49E8FF3450}"/>
              </a:ext>
            </a:extLst>
          </p:cNvPr>
          <p:cNvSpPr/>
          <p:nvPr/>
        </p:nvSpPr>
        <p:spPr bwMode="white">
          <a:xfrm>
            <a:off x="3986666" y="2658692"/>
            <a:ext cx="600000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C5C526-E224-E4BB-0045-A0ECCCACB638}"/>
              </a:ext>
            </a:extLst>
          </p:cNvPr>
          <p:cNvSpPr/>
          <p:nvPr/>
        </p:nvSpPr>
        <p:spPr bwMode="white">
          <a:xfrm>
            <a:off x="5815238" y="2687296"/>
            <a:ext cx="514285" cy="2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16F94F-B5DE-C80C-998F-778179FFBAC6}"/>
              </a:ext>
            </a:extLst>
          </p:cNvPr>
          <p:cNvSpPr/>
          <p:nvPr/>
        </p:nvSpPr>
        <p:spPr bwMode="white">
          <a:xfrm>
            <a:off x="4377142" y="3211713"/>
            <a:ext cx="609523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8CA87F-F497-8E17-1DCE-4F0FA1A0D365}"/>
              </a:ext>
            </a:extLst>
          </p:cNvPr>
          <p:cNvSpPr/>
          <p:nvPr/>
        </p:nvSpPr>
        <p:spPr bwMode="white">
          <a:xfrm>
            <a:off x="3358095" y="3755200"/>
            <a:ext cx="590476" cy="2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FA8958-590A-2115-C337-1F904D884002}"/>
              </a:ext>
            </a:extLst>
          </p:cNvPr>
          <p:cNvSpPr/>
          <p:nvPr/>
        </p:nvSpPr>
        <p:spPr bwMode="white">
          <a:xfrm>
            <a:off x="8262857" y="5929148"/>
            <a:ext cx="209523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569" y="1484784"/>
            <a:ext cx="4511232" cy="366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6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5E109-A458-6AA9-B61A-CD823F5867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E20B9-8B9B-8F9A-B735-0DD7840E9FCC}"/>
              </a:ext>
            </a:extLst>
          </p:cNvPr>
          <p:cNvSpPr/>
          <p:nvPr/>
        </p:nvSpPr>
        <p:spPr bwMode="white">
          <a:xfrm>
            <a:off x="5577142" y="4085537"/>
            <a:ext cx="152380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77A76-C4C0-376A-DE13-A0F58068CF47}"/>
              </a:ext>
            </a:extLst>
          </p:cNvPr>
          <p:cNvSpPr/>
          <p:nvPr/>
        </p:nvSpPr>
        <p:spPr bwMode="white">
          <a:xfrm>
            <a:off x="6462857" y="4085537"/>
            <a:ext cx="209523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4E9693-E3E2-B8C3-CB31-6877B9FE2865}"/>
              </a:ext>
            </a:extLst>
          </p:cNvPr>
          <p:cNvSpPr/>
          <p:nvPr/>
        </p:nvSpPr>
        <p:spPr bwMode="white">
          <a:xfrm>
            <a:off x="1520000" y="5142808"/>
            <a:ext cx="2095238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A9F6A-9C35-A983-1028-3D5D9AFC7D32}"/>
              </a:ext>
            </a:extLst>
          </p:cNvPr>
          <p:cNvSpPr/>
          <p:nvPr/>
        </p:nvSpPr>
        <p:spPr bwMode="white">
          <a:xfrm>
            <a:off x="1539047" y="5628581"/>
            <a:ext cx="3104761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17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2015-09-16T06:44:00Z</dcterms:created>
  <dcterms:modified xsi:type="dcterms:W3CDTF">2024-08-07T23:20:56Z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