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6" r:id="rId6"/>
    <p:sldId id="333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2708920"/>
            <a:ext cx="6647619" cy="12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39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00" y="1304249"/>
            <a:ext cx="10800000" cy="406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1151800" y="1456978"/>
            <a:ext cx="5448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205" y="2500630"/>
            <a:ext cx="79209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152" y="3501348"/>
            <a:ext cx="10225136" cy="206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77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00944" y="4971709"/>
            <a:ext cx="441938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9721080" cy="301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8088" y="1910759"/>
            <a:ext cx="438095" cy="42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79" y="3530218"/>
            <a:ext cx="9961704" cy="3142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7568" y="4768036"/>
            <a:ext cx="419047" cy="7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10297795" cy="444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84"/>
          <a:stretch>
            <a:fillRect/>
          </a:stretch>
        </p:blipFill>
        <p:spPr>
          <a:xfrm>
            <a:off x="2783205" y="4005580"/>
            <a:ext cx="8281035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49740" y="4942205"/>
            <a:ext cx="10953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60" y="3934460"/>
            <a:ext cx="372237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17"/>
          <a:stretch>
            <a:fillRect/>
          </a:stretch>
        </p:blipFill>
        <p:spPr>
          <a:xfrm>
            <a:off x="858617" y="1555419"/>
            <a:ext cx="7056784" cy="340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220001" cy="312866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74" y="644294"/>
            <a:ext cx="10800000" cy="106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73"/>
          <a:stretch>
            <a:fillRect/>
          </a:stretch>
        </p:blipFill>
        <p:spPr>
          <a:xfrm>
            <a:off x="623392" y="4962609"/>
            <a:ext cx="9020958" cy="163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483932" y="4962609"/>
            <a:ext cx="1224136" cy="6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2" t="73994" r="62483" b="6822"/>
          <a:stretch>
            <a:fillRect/>
          </a:stretch>
        </p:blipFill>
        <p:spPr>
          <a:xfrm>
            <a:off x="8904312" y="6021288"/>
            <a:ext cx="2664296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770274" y="5872595"/>
            <a:ext cx="2872999" cy="6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6236"/>
          <a:stretch>
            <a:fillRect/>
          </a:stretch>
        </p:blipFill>
        <p:spPr>
          <a:xfrm>
            <a:off x="720000" y="827999"/>
            <a:ext cx="10800000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031682"/>
            <a:ext cx="5873347" cy="20162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696" y="2616459"/>
            <a:ext cx="4752528" cy="143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772816"/>
            <a:ext cx="5760640" cy="283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989"/>
            <a:ext cx="10800000" cy="457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5376545" y="3938270"/>
            <a:ext cx="4477385" cy="279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7085" t="9790" r="7910" b="6873"/>
          <a:stretch>
            <a:fillRect/>
          </a:stretch>
        </p:blipFill>
        <p:spPr>
          <a:xfrm>
            <a:off x="5160010" y="4077335"/>
            <a:ext cx="4383405" cy="24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284730"/>
            <a:ext cx="55238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552" y="3497097"/>
            <a:ext cx="1923114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2024-08-08T11:14:54Z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