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7" r:id="rId4"/>
    <p:sldId id="336" r:id="rId5"/>
    <p:sldId id="335" r:id="rId6"/>
    <p:sldId id="334" r:id="rId7"/>
    <p:sldId id="333" r:id="rId8"/>
    <p:sldId id="331" r:id="rId9"/>
    <p:sldId id="338" r:id="rId10"/>
    <p:sldId id="329" r:id="rId11"/>
    <p:sldId id="328" r:id="rId12"/>
    <p:sldId id="327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3143" y="2862333"/>
            <a:ext cx="8085714" cy="1133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45" y="1457919"/>
            <a:ext cx="10800000" cy="3533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/>
          <p:cNvSpPr/>
          <p:nvPr/>
        </p:nvSpPr>
        <p:spPr bwMode="white">
          <a:xfrm>
            <a:off x="911225" y="1629410"/>
            <a:ext cx="2752725" cy="87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63950" y="1629410"/>
            <a:ext cx="7616190" cy="81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11225" y="2931795"/>
            <a:ext cx="10368915" cy="86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225" y="4063365"/>
            <a:ext cx="2456815" cy="7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23285" y="4113530"/>
            <a:ext cx="6092825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997" y="765086"/>
            <a:ext cx="10800000" cy="3185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52" b="4396"/>
          <a:stretch>
            <a:fillRect/>
          </a:stretch>
        </p:blipFill>
        <p:spPr>
          <a:xfrm>
            <a:off x="4583430" y="2132965"/>
            <a:ext cx="7302500" cy="4307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341079"/>
            <a:ext cx="10800000" cy="3597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0573" y="4158104"/>
            <a:ext cx="4780952" cy="467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519259" y="1565816"/>
            <a:ext cx="2448272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73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1341079"/>
            <a:ext cx="10800000" cy="3779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64803" y="1703768"/>
            <a:ext cx="590476" cy="46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55280" y="2954091"/>
            <a:ext cx="571428" cy="563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22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53333" y="2545764"/>
            <a:ext cx="1219047" cy="438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96190" y="2555307"/>
            <a:ext cx="533334" cy="419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39047" y="3824544"/>
            <a:ext cx="609523" cy="429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39047" y="3805458"/>
            <a:ext cx="619046" cy="45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01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22"/>
          <a:stretch>
            <a:fillRect/>
          </a:stretch>
        </p:blipFill>
        <p:spPr>
          <a:xfrm>
            <a:off x="1439491" y="513120"/>
            <a:ext cx="9840496" cy="3168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848203" y="2025288"/>
            <a:ext cx="2304256" cy="438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776"/>
          <a:stretch>
            <a:fillRect/>
          </a:stretch>
        </p:blipFill>
        <p:spPr>
          <a:xfrm>
            <a:off x="1486899" y="3645468"/>
            <a:ext cx="9793088" cy="3096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2519611" y="3174121"/>
            <a:ext cx="1224136" cy="438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11899" y="5029745"/>
            <a:ext cx="5112568" cy="582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63627" y="6129744"/>
            <a:ext cx="936104" cy="56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831"/>
          <a:stretch>
            <a:fillRect/>
          </a:stretch>
        </p:blipFill>
        <p:spPr>
          <a:xfrm>
            <a:off x="551180" y="836930"/>
            <a:ext cx="10800080" cy="5329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21030"/>
            <a:ext cx="9930765" cy="5996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7215" y="2997200"/>
            <a:ext cx="4102100" cy="351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8875" y="5877560"/>
            <a:ext cx="309626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99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70</cp:revision>
  <dcterms:created xsi:type="dcterms:W3CDTF">2015-09-16T06:44:00Z</dcterms:created>
  <dcterms:modified xsi:type="dcterms:W3CDTF">2024-08-08T14:46:16Z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