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7" r:id="rId4"/>
    <p:sldId id="346" r:id="rId5"/>
    <p:sldId id="345" r:id="rId6"/>
    <p:sldId id="344" r:id="rId7"/>
    <p:sldId id="343" r:id="rId8"/>
    <p:sldId id="367" r:id="rId9"/>
    <p:sldId id="341" r:id="rId10"/>
    <p:sldId id="340" r:id="rId11"/>
    <p:sldId id="339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4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328"/>
          <a:stretch>
            <a:fillRect/>
          </a:stretch>
        </p:blipFill>
        <p:spPr>
          <a:xfrm>
            <a:off x="3359785" y="2637155"/>
            <a:ext cx="6130925" cy="1276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47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1904" y="1648435"/>
            <a:ext cx="257142" cy="228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65" r="55232" b="10271"/>
          <a:stretch>
            <a:fillRect/>
          </a:stretch>
        </p:blipFill>
        <p:spPr>
          <a:xfrm>
            <a:off x="4443095" y="3501390"/>
            <a:ext cx="2588895" cy="302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19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15238" y="1637613"/>
            <a:ext cx="266666" cy="23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84" r="43521" b="10271"/>
          <a:stretch>
            <a:fillRect/>
          </a:stretch>
        </p:blipFill>
        <p:spPr>
          <a:xfrm>
            <a:off x="4080075" y="3501227"/>
            <a:ext cx="3744416" cy="3196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52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43809" y="1732969"/>
            <a:ext cx="276190" cy="2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71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/>
          <a:srcRect t="7829"/>
          <a:stretch>
            <a:fillRect/>
          </a:stretch>
        </p:blipFill>
        <p:spPr>
          <a:xfrm>
            <a:off x="2495600" y="3475170"/>
            <a:ext cx="5616624" cy="22104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29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86666" y="1676593"/>
            <a:ext cx="219047" cy="238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00952" y="1667058"/>
            <a:ext cx="219047" cy="24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62857" y="2296353"/>
            <a:ext cx="1000000" cy="314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4200" y="1483995"/>
            <a:ext cx="5220970" cy="323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883285"/>
            <a:ext cx="10800000" cy="5718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23570" y="5373370"/>
            <a:ext cx="9846310" cy="1237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78" t="12366" r="3551" b="15871"/>
          <a:stretch>
            <a:fillRect/>
          </a:stretch>
        </p:blipFill>
        <p:spPr>
          <a:xfrm>
            <a:off x="7392670" y="764540"/>
            <a:ext cx="4526915" cy="2807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670" y="882650"/>
            <a:ext cx="4475480" cy="2776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81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42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72380" y="1076444"/>
            <a:ext cx="266666" cy="23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96190" y="1076444"/>
            <a:ext cx="219047" cy="23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20000" y="1754890"/>
            <a:ext cx="247619" cy="229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05714" y="1745335"/>
            <a:ext cx="219047" cy="23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05714" y="2423781"/>
            <a:ext cx="266666" cy="229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77142" y="2414226"/>
            <a:ext cx="219047" cy="24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00952" y="3092672"/>
            <a:ext cx="295238" cy="23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24761" y="3092672"/>
            <a:ext cx="219047" cy="23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808" y="3123860"/>
            <a:ext cx="5943831" cy="3386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83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15238" y="1685785"/>
            <a:ext cx="266666" cy="238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20000" y="2362483"/>
            <a:ext cx="285714" cy="22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77142" y="3029650"/>
            <a:ext cx="219047" cy="238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53333" y="3677755"/>
            <a:ext cx="6571429" cy="276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40" y="4114800"/>
            <a:ext cx="4538980" cy="2585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7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5205714" y="3581627"/>
            <a:ext cx="219047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834285" y="3581627"/>
            <a:ext cx="219047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615238" y="4258124"/>
            <a:ext cx="152380" cy="23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243809" y="4258124"/>
            <a:ext cx="228571" cy="23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005714" y="4258124"/>
            <a:ext cx="2838095" cy="27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205714" y="4925093"/>
            <a:ext cx="219047" cy="23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834285" y="4925093"/>
            <a:ext cx="219047" cy="23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596190" y="5592061"/>
            <a:ext cx="219047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243809" y="5592061"/>
            <a:ext cx="238095" cy="23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558095" y="5592061"/>
            <a:ext cx="228571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215238" y="5592061"/>
            <a:ext cx="219047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1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96190" y="1542577"/>
            <a:ext cx="209523" cy="23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62857" y="1542577"/>
            <a:ext cx="228571" cy="24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34285" y="2114240"/>
            <a:ext cx="228571" cy="23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91428" y="2114240"/>
            <a:ext cx="228571" cy="23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00952" y="3257566"/>
            <a:ext cx="361904" cy="23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20000" y="3257566"/>
            <a:ext cx="219047" cy="23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024761" y="4362781"/>
            <a:ext cx="657142" cy="285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10476" y="4963027"/>
            <a:ext cx="533333" cy="23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91428" y="4963027"/>
            <a:ext cx="295238" cy="22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00952" y="4963027"/>
            <a:ext cx="542856" cy="23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90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53332" y="4494722"/>
            <a:ext cx="9339211" cy="26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4761" y="5075683"/>
            <a:ext cx="9367782" cy="26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43809" y="5666169"/>
            <a:ext cx="9492751" cy="26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43809" y="6247130"/>
            <a:ext cx="9492751" cy="26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104" y="1197218"/>
            <a:ext cx="10800000" cy="1740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199" y="1952738"/>
            <a:ext cx="9323809" cy="25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9246" y="2526551"/>
            <a:ext cx="9527370" cy="267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40" y="3644900"/>
            <a:ext cx="5190490" cy="2221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3261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2495" y="5212568"/>
            <a:ext cx="2597208" cy="262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2495" y="5804063"/>
            <a:ext cx="2559703" cy="253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2495" y="6367391"/>
            <a:ext cx="4941259" cy="262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184" y="2564904"/>
            <a:ext cx="3576589" cy="30541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6621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83521" y="3659908"/>
            <a:ext cx="292932" cy="257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80115" y="4183678"/>
            <a:ext cx="603617" cy="266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30640" y="4210310"/>
            <a:ext cx="150904" cy="221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14483" y="4192555"/>
            <a:ext cx="301808" cy="24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19620" y="4742958"/>
            <a:ext cx="213041" cy="221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32829" y="4707448"/>
            <a:ext cx="914303" cy="266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72288" y="5248973"/>
            <a:ext cx="585864" cy="257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48773" y="5808253"/>
            <a:ext cx="275178" cy="204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89327" y="5763865"/>
            <a:ext cx="958685" cy="301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951799" y="5808253"/>
            <a:ext cx="275178" cy="204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89919" y="6305390"/>
            <a:ext cx="284055" cy="266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409649" y="6340900"/>
            <a:ext cx="150904" cy="221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087351" y="6287635"/>
            <a:ext cx="940933" cy="301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320136" y="6287635"/>
            <a:ext cx="3096344" cy="453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0" b="-532"/>
          <a:stretch>
            <a:fillRect/>
          </a:stretch>
        </p:blipFill>
        <p:spPr>
          <a:xfrm>
            <a:off x="695325" y="1628775"/>
            <a:ext cx="10801275" cy="3384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85876" y="2944771"/>
            <a:ext cx="219047" cy="247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85876" y="2944771"/>
            <a:ext cx="228571" cy="247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62066" y="2944771"/>
            <a:ext cx="238095" cy="247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71590" y="2954308"/>
            <a:ext cx="219047" cy="23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57304" y="2954308"/>
            <a:ext cx="219047" cy="23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66828" y="2944771"/>
            <a:ext cx="219047" cy="247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62066" y="2954308"/>
            <a:ext cx="209523" cy="23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62066" y="2954308"/>
            <a:ext cx="219047" cy="23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85876" y="3516983"/>
            <a:ext cx="219047" cy="247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485876" y="3526519"/>
            <a:ext cx="219047" cy="23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62066" y="3516983"/>
            <a:ext cx="228571" cy="247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971590" y="3516983"/>
            <a:ext cx="219047" cy="247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279390" y="4669155"/>
            <a:ext cx="405765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951855" y="4547870"/>
            <a:ext cx="30543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115175" y="4483100"/>
            <a:ext cx="31750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799705" y="4408805"/>
            <a:ext cx="297180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794"/>
          <a:stretch>
            <a:fillRect/>
          </a:stretch>
        </p:blipFill>
        <p:spPr>
          <a:xfrm>
            <a:off x="7717790" y="1093470"/>
            <a:ext cx="3349625" cy="3315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9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58095" y="2297290"/>
            <a:ext cx="266666" cy="23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773" y="1340969"/>
            <a:ext cx="10800000" cy="2674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83165" y="1419860"/>
            <a:ext cx="53911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37" r="-236" b="171"/>
          <a:stretch>
            <a:fillRect/>
          </a:stretch>
        </p:blipFill>
        <p:spPr>
          <a:xfrm>
            <a:off x="695325" y="1268730"/>
            <a:ext cx="10800000" cy="3830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679690" y="1989455"/>
            <a:ext cx="54483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50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58095" y="1056709"/>
            <a:ext cx="257142" cy="22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29523" y="5230684"/>
            <a:ext cx="285714" cy="23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28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72380" y="894667"/>
            <a:ext cx="285714" cy="23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15238" y="4980523"/>
            <a:ext cx="276190" cy="23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82</cp:revision>
  <dcterms:created xsi:type="dcterms:W3CDTF">2015-09-16T06:44:00Z</dcterms:created>
  <dcterms:modified xsi:type="dcterms:W3CDTF">2024-08-08T08:25:06Z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