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4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4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01935"/>
            <a:ext cx="10800000" cy="1054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86682"/>
            <a:ext cx="10800000" cy="381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1011" y="1477481"/>
            <a:ext cx="600000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9106" y="1467954"/>
            <a:ext cx="790476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8630" y="2496946"/>
            <a:ext cx="933333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9582" y="2496946"/>
            <a:ext cx="971428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2915" y="3554522"/>
            <a:ext cx="3000000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1011" y="3592633"/>
            <a:ext cx="600000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4344" y="4107129"/>
            <a:ext cx="609523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42439" y="4097601"/>
            <a:ext cx="1142857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467385"/>
            <a:ext cx="10800000" cy="232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7264963" y="4620063"/>
            <a:ext cx="1409523" cy="2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79249" y="5154439"/>
            <a:ext cx="1152380" cy="2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50678" y="5154439"/>
            <a:ext cx="580952" cy="2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 rot="572562">
            <a:off x="2254989" y="6349635"/>
            <a:ext cx="303946" cy="214529"/>
          </a:xfrm>
          <a:prstGeom prst="roundRect">
            <a:avLst>
              <a:gd name="adj" fmla="val 35406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572562">
            <a:off x="5045039" y="6369258"/>
            <a:ext cx="269271" cy="197663"/>
          </a:xfrm>
          <a:prstGeom prst="roundRect">
            <a:avLst>
              <a:gd name="adj" fmla="val 35406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5643689">
            <a:off x="8204037" y="6351636"/>
            <a:ext cx="304534" cy="271582"/>
          </a:xfrm>
          <a:prstGeom prst="roundRect">
            <a:avLst>
              <a:gd name="adj" fmla="val 37547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949"/>
            <a:ext cx="10800000" cy="379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265" y="1474169"/>
            <a:ext cx="266666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693" y="2541202"/>
            <a:ext cx="228571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1693" y="3598707"/>
            <a:ext cx="247619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01" y="4446012"/>
            <a:ext cx="10800000" cy="242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951855" y="4542155"/>
            <a:ext cx="48514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2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1601402"/>
            <a:ext cx="2876190" cy="29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7619" y="2174293"/>
            <a:ext cx="1104761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476" y="2174293"/>
            <a:ext cx="1104761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095" y="2708991"/>
            <a:ext cx="1114285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3419292"/>
            <a:ext cx="1104761" cy="2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714" y="3381185"/>
            <a:ext cx="2999999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523" y="4019481"/>
            <a:ext cx="1257142" cy="2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0476" y="3990901"/>
            <a:ext cx="3600000" cy="2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8095" y="4676832"/>
            <a:ext cx="1257142" cy="2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8095" y="4676832"/>
            <a:ext cx="1247619" cy="2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8571" y="4676832"/>
            <a:ext cx="1114285" cy="2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4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23347"/>
            <a:ext cx="10800000" cy="367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3495" y="1400535"/>
            <a:ext cx="1495238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3971" y="1934655"/>
            <a:ext cx="942857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3971" y="2440162"/>
            <a:ext cx="1542857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3495" y="2926593"/>
            <a:ext cx="3000000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0638" y="3975758"/>
            <a:ext cx="638095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3971" y="3975758"/>
            <a:ext cx="504761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4447" y="3985296"/>
            <a:ext cx="209523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84" y="4409306"/>
            <a:ext cx="10800000" cy="230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377874" y="5218978"/>
            <a:ext cx="200000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73112" y="5218978"/>
            <a:ext cx="200000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92160" y="5838139"/>
            <a:ext cx="247619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2024-08-08T10:58:37Z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