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476" y="2024844"/>
            <a:ext cx="11357048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3"/>
          <a:stretch>
            <a:fillRect/>
          </a:stretch>
        </p:blipFill>
        <p:spPr>
          <a:xfrm>
            <a:off x="1055322" y="764674"/>
            <a:ext cx="10404782" cy="3502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879" y="4509299"/>
            <a:ext cx="7344816" cy="2013493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386399" y="2516105"/>
            <a:ext cx="10153128" cy="175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934"/>
            <a:ext cx="10800000" cy="4762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92"/>
          <a:stretch>
            <a:fillRect/>
          </a:stretch>
        </p:blipFill>
        <p:spPr>
          <a:xfrm>
            <a:off x="2639695" y="1628775"/>
            <a:ext cx="7776845" cy="404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8652" y="2619943"/>
            <a:ext cx="1361904" cy="38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102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35960" y="3284984"/>
            <a:ext cx="310530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55640" y="4221088"/>
            <a:ext cx="28803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81677" y="5085184"/>
            <a:ext cx="1056689" cy="50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824192" y="5085184"/>
            <a:ext cx="1611959" cy="53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9830" y="1377950"/>
            <a:ext cx="4646295" cy="3654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70121" b="12821"/>
          <a:stretch>
            <a:fillRect/>
          </a:stretch>
        </p:blipFill>
        <p:spPr>
          <a:xfrm>
            <a:off x="7044055" y="1412875"/>
            <a:ext cx="1322070" cy="317881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82"/>
          <a:stretch>
            <a:fillRect/>
          </a:stretch>
        </p:blipFill>
        <p:spPr>
          <a:xfrm>
            <a:off x="839470" y="621030"/>
            <a:ext cx="9522460" cy="1718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/>
          <a:stretch>
            <a:fillRect/>
          </a:stretch>
        </p:blipFill>
        <p:spPr>
          <a:xfrm>
            <a:off x="2761615" y="5032375"/>
            <a:ext cx="6821805" cy="1776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95320" y="5308600"/>
            <a:ext cx="197993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515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2157" y="4879713"/>
            <a:ext cx="911863" cy="34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1609" y="4926284"/>
            <a:ext cx="409408" cy="28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3738" y="4861084"/>
            <a:ext cx="902558" cy="34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310" y="2421285"/>
            <a:ext cx="10800000" cy="2068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85595" y="2697665"/>
            <a:ext cx="476191" cy="42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2262" y="3202773"/>
            <a:ext cx="419047" cy="45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9881" y="3202773"/>
            <a:ext cx="466666" cy="42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7976" y="3736472"/>
            <a:ext cx="571428" cy="40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049969"/>
            <a:ext cx="10800000" cy="261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43672" y="3539931"/>
            <a:ext cx="576064" cy="48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8" t="52037"/>
          <a:stretch>
            <a:fillRect/>
          </a:stretch>
        </p:blipFill>
        <p:spPr>
          <a:xfrm>
            <a:off x="6168008" y="2018512"/>
            <a:ext cx="5424000" cy="1136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6" t="52037" r="50888"/>
          <a:stretch>
            <a:fillRect/>
          </a:stretch>
        </p:blipFill>
        <p:spPr>
          <a:xfrm>
            <a:off x="623392" y="1998048"/>
            <a:ext cx="5328592" cy="1136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6" t="-404" r="20219" b="48735"/>
          <a:stretch>
            <a:fillRect/>
          </a:stretch>
        </p:blipFill>
        <p:spPr>
          <a:xfrm>
            <a:off x="695400" y="815981"/>
            <a:ext cx="8640960" cy="122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8112224" y="3539932"/>
            <a:ext cx="576064" cy="48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19735" y="4825520"/>
            <a:ext cx="593647" cy="466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170884" y="2367535"/>
            <a:ext cx="548851" cy="466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370993" y="2367535"/>
            <a:ext cx="597215" cy="466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815707" y="4825520"/>
            <a:ext cx="548851" cy="466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5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7178"/>
            <a:ext cx="10800000" cy="2115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8463" y="2180887"/>
            <a:ext cx="657142" cy="4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404" y="3357151"/>
            <a:ext cx="8208912" cy="22503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1199"/>
            <a:ext cx="10800000" cy="3058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80" y="3069431"/>
            <a:ext cx="430684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9" y="4221386"/>
            <a:ext cx="8208912" cy="22503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83</cp:revision>
  <dcterms:created xsi:type="dcterms:W3CDTF">2015-09-16T06:44:00Z</dcterms:created>
  <dcterms:modified xsi:type="dcterms:W3CDTF">2024-08-08T13:58:30Z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