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714" y="2781381"/>
            <a:ext cx="9428571" cy="12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6595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097"/>
          <a:stretch>
            <a:fillRect/>
          </a:stretch>
        </p:blipFill>
        <p:spPr>
          <a:xfrm>
            <a:off x="3287688" y="3635452"/>
            <a:ext cx="5328592" cy="2817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000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76679" y="4236449"/>
            <a:ext cx="674962" cy="38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014" y="5124619"/>
            <a:ext cx="894894" cy="38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6679" y="6005199"/>
            <a:ext cx="674962" cy="38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4172" y="3835578"/>
            <a:ext cx="560928" cy="51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1274" y="4911685"/>
            <a:ext cx="606906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1633" y="5877272"/>
            <a:ext cx="14181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237666"/>
            <a:ext cx="961904" cy="4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342814"/>
            <a:ext cx="657142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047" y="3457490"/>
            <a:ext cx="352380" cy="4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6190" y="4572166"/>
            <a:ext cx="352380" cy="4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4761" y="4581693"/>
            <a:ext cx="342857" cy="42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526316"/>
            <a:ext cx="428571" cy="40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333185"/>
            <a:ext cx="466666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1820"/>
            <a:ext cx="9928225" cy="61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295" y="857885"/>
            <a:ext cx="83629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354306"/>
            <a:ext cx="428571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246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1"/>
          <a:stretch>
            <a:fillRect/>
          </a:stretch>
        </p:blipFill>
        <p:spPr>
          <a:xfrm>
            <a:off x="1487170" y="3501431"/>
            <a:ext cx="10387330" cy="312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7176" y="3699412"/>
            <a:ext cx="815215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4835" y="3690244"/>
            <a:ext cx="604541" cy="49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016" y="4762987"/>
            <a:ext cx="824374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4835" y="4753819"/>
            <a:ext cx="604541" cy="50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3815" y="5826562"/>
            <a:ext cx="1080846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7946" y="5844900"/>
            <a:ext cx="604541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" t="6287" r="66273" b="54441"/>
          <a:stretch>
            <a:fillRect/>
          </a:stretch>
        </p:blipFill>
        <p:spPr>
          <a:xfrm>
            <a:off x="8472170" y="2853055"/>
            <a:ext cx="1880235" cy="154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8" r="17050" b="55675"/>
          <a:stretch>
            <a:fillRect/>
          </a:stretch>
        </p:blipFill>
        <p:spPr>
          <a:xfrm>
            <a:off x="8472170" y="4725670"/>
            <a:ext cx="2845435" cy="174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996952"/>
            <a:ext cx="5573773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2024-08-08T14:36:00Z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