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3"/>
    <p:sldId id="345" r:id="rId4"/>
    <p:sldId id="344" r:id="rId5"/>
    <p:sldId id="343" r:id="rId7"/>
    <p:sldId id="342" r:id="rId8"/>
    <p:sldId id="341" r:id="rId9"/>
    <p:sldId id="340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CEC23-CF92-448B-A124-F550948307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56D38-8DD1-42EA-A738-155CD02C5C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D56D38-8DD1-42EA-A738-155CD02C5C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>
            <a:fillRect/>
          </a:stretch>
        </p:blipFill>
        <p:spPr>
          <a:xfrm>
            <a:off x="3503295" y="2637155"/>
            <a:ext cx="6145530" cy="148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2162056"/>
            <a:ext cx="523809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2162056"/>
            <a:ext cx="866666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2162056"/>
            <a:ext cx="38095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1904" y="2733795"/>
            <a:ext cx="714285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0952" y="2733795"/>
            <a:ext cx="723810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9523" y="2733795"/>
            <a:ext cx="514285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504" y="4437112"/>
            <a:ext cx="158417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8570" y="3869937"/>
            <a:ext cx="98095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3335096" y="4365104"/>
            <a:ext cx="204082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283401" y="4437112"/>
            <a:ext cx="1693501" cy="16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8138895" y="4437112"/>
            <a:ext cx="219062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7608168" y="3869936"/>
            <a:ext cx="1368152" cy="35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260782"/>
            <a:ext cx="1847619" cy="2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2232126"/>
            <a:ext cx="2114285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761" y="2260782"/>
            <a:ext cx="2123809" cy="2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881654"/>
            <a:ext cx="1276190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85" y="2881654"/>
            <a:ext cx="1276190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4761" y="2881654"/>
            <a:ext cx="1419047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3512079"/>
            <a:ext cx="714285" cy="2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4285" y="3512079"/>
            <a:ext cx="857142" cy="2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8248" y="3512078"/>
            <a:ext cx="1419047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657202"/>
            <a:ext cx="2123809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095" y="1657202"/>
            <a:ext cx="2533333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95" y="1657202"/>
            <a:ext cx="1847619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48129"/>
            <a:ext cx="1295238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95" y="2248129"/>
            <a:ext cx="1428571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2248129"/>
            <a:ext cx="2123809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29525"/>
            <a:ext cx="87619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8095" y="2829525"/>
            <a:ext cx="100000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58095" y="2829525"/>
            <a:ext cx="1561904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24192" y="3387679"/>
            <a:ext cx="1561904" cy="26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96190" y="3479924"/>
            <a:ext cx="7600000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571" y="4080900"/>
            <a:ext cx="1133333" cy="20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8571" y="4634180"/>
            <a:ext cx="7847619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5206538"/>
            <a:ext cx="9409524" cy="2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591580"/>
            <a:ext cx="9019047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173810"/>
            <a:ext cx="1266666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736951"/>
            <a:ext cx="9257142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281003"/>
            <a:ext cx="9373830" cy="2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789045"/>
            <a:ext cx="1805940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2525646"/>
            <a:ext cx="9514286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3012051"/>
            <a:ext cx="2285714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3429000"/>
            <a:ext cx="9896933" cy="36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2" y="3927637"/>
            <a:ext cx="10007038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174317"/>
            <a:ext cx="10232584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2728122"/>
            <a:ext cx="9790476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046" y="3253282"/>
            <a:ext cx="10069521" cy="2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489" y="3383690"/>
            <a:ext cx="4464496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3936788"/>
            <a:ext cx="1276190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2380" y="4451741"/>
            <a:ext cx="4276190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489" y="4869160"/>
            <a:ext cx="4461081" cy="100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80584" y="3360448"/>
            <a:ext cx="4464496" cy="32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56040" y="3917714"/>
            <a:ext cx="4464496" cy="4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600056" y="4370556"/>
            <a:ext cx="4464496" cy="48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75884" y="4869160"/>
            <a:ext cx="4461081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7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771526"/>
            <a:ext cx="9821902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314572"/>
            <a:ext cx="2133333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3867143"/>
            <a:ext cx="1142857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619" y="4381607"/>
            <a:ext cx="9761905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9522" y="4924652"/>
            <a:ext cx="9935030" cy="2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4167621"/>
            <a:ext cx="666666" cy="28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7619" y="4759211"/>
            <a:ext cx="8142858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3809" y="5341260"/>
            <a:ext cx="1819047" cy="3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5714" y="4167620"/>
            <a:ext cx="4086830" cy="28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8128" y="5369885"/>
            <a:ext cx="4086830" cy="28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1580379"/>
            <a:ext cx="352380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1570856"/>
            <a:ext cx="342857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2208951"/>
            <a:ext cx="323809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428" y="2237522"/>
            <a:ext cx="561904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761" y="3494665"/>
            <a:ext cx="52380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6666" y="4961332"/>
            <a:ext cx="361904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6190" y="4951808"/>
            <a:ext cx="38095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809" y="4961332"/>
            <a:ext cx="276190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34285" y="4961332"/>
            <a:ext cx="152380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39047" y="5732760"/>
            <a:ext cx="238095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81904" y="5732760"/>
            <a:ext cx="390476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58095" y="5732760"/>
            <a:ext cx="390476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86666" y="5732760"/>
            <a:ext cx="390476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7848" y="4941168"/>
            <a:ext cx="288032" cy="25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23602" y="5712596"/>
            <a:ext cx="288032" cy="25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2725436"/>
            <a:ext cx="3466666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2715901"/>
            <a:ext cx="4190476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0000" y="3316597"/>
            <a:ext cx="5457142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2380" y="3907758"/>
            <a:ext cx="3590476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285" y="3907758"/>
            <a:ext cx="4076190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4498920"/>
            <a:ext cx="7323809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2380" y="5099616"/>
            <a:ext cx="3590476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34285" y="5099616"/>
            <a:ext cx="4076190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8571" y="5690777"/>
            <a:ext cx="7323809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4662"/>
          <a:stretch>
            <a:fillRect/>
          </a:stretch>
        </p:blipFill>
        <p:spPr>
          <a:xfrm>
            <a:off x="10627995" y="1412875"/>
            <a:ext cx="1417955" cy="12039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5886"/>
          <a:stretch>
            <a:fillRect/>
          </a:stretch>
        </p:blipFill>
        <p:spPr>
          <a:xfrm>
            <a:off x="10621010" y="3316605"/>
            <a:ext cx="1379855" cy="120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733199"/>
            <a:ext cx="4333333" cy="25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276181"/>
            <a:ext cx="2180952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28689"/>
            <a:ext cx="1895238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371671"/>
            <a:ext cx="4457142" cy="2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1666094"/>
            <a:ext cx="3504761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rot="16455786">
            <a:off x="3175611" y="3073594"/>
            <a:ext cx="239696" cy="30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952" y="4561332"/>
            <a:ext cx="685714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428" y="4561332"/>
            <a:ext cx="685714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8571" y="5180379"/>
            <a:ext cx="2342857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0000" y="5780379"/>
            <a:ext cx="2323809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15487852">
            <a:off x="7656214" y="3054780"/>
            <a:ext cx="288032" cy="3319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rot="16455786">
            <a:off x="3226975" y="3824349"/>
            <a:ext cx="185389" cy="31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rot="16200000">
            <a:off x="7348595" y="3807747"/>
            <a:ext cx="251100" cy="30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857" y="1047133"/>
            <a:ext cx="333333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1047133"/>
            <a:ext cx="390477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314301"/>
            <a:ext cx="723809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428" y="2905011"/>
            <a:ext cx="3314285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380" y="2905011"/>
            <a:ext cx="2314285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4285" y="3543359"/>
            <a:ext cx="2342857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7619" y="3543359"/>
            <a:ext cx="2323808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67619" y="4210290"/>
            <a:ext cx="552381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619" y="1571299"/>
            <a:ext cx="266666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3839319"/>
            <a:ext cx="285714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018622"/>
            <a:ext cx="276190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2724706"/>
            <a:ext cx="285714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1009292"/>
            <a:ext cx="276190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761" y="4339373"/>
            <a:ext cx="285714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625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4095" y="893051"/>
            <a:ext cx="257142" cy="2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37112"/>
            <a:ext cx="10800000" cy="223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43598" y="5124194"/>
            <a:ext cx="276190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714113"/>
            <a:ext cx="285714" cy="2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3981803"/>
            <a:ext cx="266666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75</cp:revision>
  <dcterms:created xsi:type="dcterms:W3CDTF">2015-09-16T06:44:00Z</dcterms:created>
  <dcterms:modified xsi:type="dcterms:W3CDTF">2024-08-08T07:53:59Z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