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14"/>
          <a:stretch>
            <a:fillRect/>
          </a:stretch>
        </p:blipFill>
        <p:spPr>
          <a:xfrm>
            <a:off x="2783205" y="2781300"/>
            <a:ext cx="7882890" cy="160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1552203"/>
            <a:ext cx="542857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285" y="1552203"/>
            <a:ext cx="371428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5714" y="1552203"/>
            <a:ext cx="380952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6190" y="1552203"/>
            <a:ext cx="53333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2857" y="2114415"/>
            <a:ext cx="676190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1428" y="2114415"/>
            <a:ext cx="523809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4285" y="2114415"/>
            <a:ext cx="514285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15238" y="2114415"/>
            <a:ext cx="676190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62857" y="2686156"/>
            <a:ext cx="676190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34285" y="2686156"/>
            <a:ext cx="371428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77142" y="2686156"/>
            <a:ext cx="333333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48571" y="2686156"/>
            <a:ext cx="695238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43809" y="3248367"/>
            <a:ext cx="53333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53333" y="3248367"/>
            <a:ext cx="352380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77142" y="3248367"/>
            <a:ext cx="33333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96190" y="3248367"/>
            <a:ext cx="371428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34285" y="3820108"/>
            <a:ext cx="542857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34285" y="3820108"/>
            <a:ext cx="695238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91428" y="3820108"/>
            <a:ext cx="371428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310476" y="3820108"/>
            <a:ext cx="53333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62857" y="4391849"/>
            <a:ext cx="466666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986666" y="4391849"/>
            <a:ext cx="219047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034285" y="4391849"/>
            <a:ext cx="352380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310476" y="4391849"/>
            <a:ext cx="219047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443809" y="4954061"/>
            <a:ext cx="20952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986666" y="4954061"/>
            <a:ext cx="380952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177142" y="4954061"/>
            <a:ext cx="53333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472380" y="4954061"/>
            <a:ext cx="53333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462857" y="5525801"/>
            <a:ext cx="676190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834285" y="5525801"/>
            <a:ext cx="219047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491428" y="5525801"/>
            <a:ext cx="533333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148571" y="5525801"/>
            <a:ext cx="695238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1533377"/>
            <a:ext cx="695238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1533377"/>
            <a:ext cx="695238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761" y="1533377"/>
            <a:ext cx="1171428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415480" y="1988840"/>
            <a:ext cx="165618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463816" y="1988840"/>
            <a:ext cx="165618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7392144" y="1988840"/>
            <a:ext cx="165618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9030626" y="1987560"/>
            <a:ext cx="1889909" cy="293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961337"/>
            <a:ext cx="1180952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1904" y="961337"/>
            <a:ext cx="209523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961337"/>
            <a:ext cx="695238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120000" y="3970975"/>
            <a:ext cx="714285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481904" y="3970975"/>
            <a:ext cx="1123809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48571" y="3970975"/>
            <a:ext cx="371428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white">
          <a:xfrm>
            <a:off x="852332" y="1332779"/>
            <a:ext cx="165618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white">
          <a:xfrm>
            <a:off x="3647728" y="1389130"/>
            <a:ext cx="165618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white">
          <a:xfrm>
            <a:off x="6312024" y="1378011"/>
            <a:ext cx="1728192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white">
          <a:xfrm>
            <a:off x="8187624" y="1354672"/>
            <a:ext cx="2732911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white">
          <a:xfrm>
            <a:off x="867116" y="4353716"/>
            <a:ext cx="165618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white">
          <a:xfrm>
            <a:off x="4223792" y="4441014"/>
            <a:ext cx="1800200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white">
          <a:xfrm>
            <a:off x="7176120" y="4439855"/>
            <a:ext cx="165618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white">
          <a:xfrm>
            <a:off x="9020628" y="4393477"/>
            <a:ext cx="165618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3" grpId="0" animBg="1"/>
      <p:bldP spid="34" grpId="0" animBg="1"/>
      <p:bldP spid="35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16339"/>
            <a:ext cx="10800000" cy="2812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1640258"/>
            <a:ext cx="695238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1640258"/>
            <a:ext cx="1333333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619" y="1640258"/>
            <a:ext cx="101904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20000" y="2096884"/>
            <a:ext cx="1919616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295800" y="2096884"/>
            <a:ext cx="1800200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248128" y="2132729"/>
            <a:ext cx="165618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930978" y="2078420"/>
            <a:ext cx="1839129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085528"/>
            <a:ext cx="1580952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2056948"/>
            <a:ext cx="2361904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809" y="2085528"/>
            <a:ext cx="2190477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666659"/>
            <a:ext cx="466666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5238" y="2666659"/>
            <a:ext cx="1419047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809" y="2666659"/>
            <a:ext cx="1266666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5238" y="3238263"/>
            <a:ext cx="952380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43809" y="3238263"/>
            <a:ext cx="790476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4761" y="4619640"/>
            <a:ext cx="2523809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15238" y="4648220"/>
            <a:ext cx="2390476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43809" y="4648220"/>
            <a:ext cx="2514286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24761" y="5229351"/>
            <a:ext cx="1276190" cy="2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15238" y="5229351"/>
            <a:ext cx="1742857" cy="2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43809" y="5229351"/>
            <a:ext cx="1590476" cy="2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24761" y="5800955"/>
            <a:ext cx="942857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15238" y="5800955"/>
            <a:ext cx="790476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43809" y="5791428"/>
            <a:ext cx="1590476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5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514113"/>
            <a:ext cx="2209523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0952" y="1514113"/>
            <a:ext cx="3180952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00" y="1514113"/>
            <a:ext cx="2038095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85875"/>
            <a:ext cx="1609523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952" y="2085875"/>
            <a:ext cx="1580952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0000" y="2085875"/>
            <a:ext cx="1438095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667166"/>
            <a:ext cx="1133333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00952" y="2667166"/>
            <a:ext cx="780952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0000" y="2667166"/>
            <a:ext cx="952380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810690"/>
            <a:ext cx="2209523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00952" y="3810690"/>
            <a:ext cx="1742857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20000" y="3810690"/>
            <a:ext cx="2514285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391981"/>
            <a:ext cx="2523809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00952" y="4391981"/>
            <a:ext cx="1428571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20000" y="4391981"/>
            <a:ext cx="1590476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973272"/>
            <a:ext cx="1609523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00952" y="4973272"/>
            <a:ext cx="942857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5545034"/>
            <a:ext cx="971428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43809" y="4973272"/>
            <a:ext cx="1590476" cy="42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278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00100"/>
            <a:ext cx="2533333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0952" y="2200100"/>
            <a:ext cx="2990475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00" y="2200100"/>
            <a:ext cx="2200000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72000"/>
            <a:ext cx="1609523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952" y="2772000"/>
            <a:ext cx="1742857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0000" y="2772000"/>
            <a:ext cx="2552380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53433"/>
            <a:ext cx="809523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00952" y="3353433"/>
            <a:ext cx="638095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0000" y="3353433"/>
            <a:ext cx="1761904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20000" y="3847933"/>
            <a:ext cx="1761904" cy="31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2024-08-08T10:23:20Z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