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4" r:id="rId6"/>
    <p:sldId id="331" r:id="rId7"/>
    <p:sldId id="330" r:id="rId8"/>
    <p:sldId id="329" r:id="rId9"/>
    <p:sldId id="33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6" userDrawn="1">
          <p15:clr>
            <a:srgbClr val="A4A3A4"/>
          </p15:clr>
        </p15:guide>
        <p15:guide id="2" pos="1980" userDrawn="1">
          <p15:clr>
            <a:srgbClr val="A4A3A4"/>
          </p15:clr>
        </p15:guide>
        <p15:guide id="3" orient="horz" pos="23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09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1616"/>
        <p:guide pos="1980"/>
        <p:guide orient="horz" pos="23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334" y="2660275"/>
            <a:ext cx="8125332" cy="1537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332740"/>
            <a:ext cx="10426065" cy="6119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980" y="4653280"/>
            <a:ext cx="420687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13985" y="4653280"/>
            <a:ext cx="539623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980" y="5749925"/>
            <a:ext cx="488569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5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7" r="13836" b="48312"/>
          <a:stretch>
            <a:fillRect/>
          </a:stretch>
        </p:blipFill>
        <p:spPr>
          <a:xfrm>
            <a:off x="335360" y="836712"/>
            <a:ext cx="5544616" cy="1871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1" t="54142" r="13786" b="2306"/>
          <a:stretch>
            <a:fillRect/>
          </a:stretch>
        </p:blipFill>
        <p:spPr>
          <a:xfrm>
            <a:off x="6312024" y="944755"/>
            <a:ext cx="5544616" cy="1741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0"/>
          <a:stretch>
            <a:fillRect/>
          </a:stretch>
        </p:blipFill>
        <p:spPr>
          <a:xfrm>
            <a:off x="2495600" y="2996952"/>
            <a:ext cx="8352928" cy="3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11624" y="4005064"/>
            <a:ext cx="103418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4152" y="3975720"/>
            <a:ext cx="1512168" cy="53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48123" y="5189259"/>
            <a:ext cx="576064" cy="35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9616" y="5542640"/>
            <a:ext cx="466069" cy="52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08065" y="5593097"/>
            <a:ext cx="1112173" cy="47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4152" y="3380218"/>
            <a:ext cx="3066667" cy="29333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974" y="3864179"/>
            <a:ext cx="4670789" cy="23042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8099" y="3380218"/>
            <a:ext cx="3009524" cy="28285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243" y="3789040"/>
            <a:ext cx="4680520" cy="237939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0800000" cy="2543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t="15799"/>
          <a:stretch>
            <a:fillRect/>
          </a:stretch>
        </p:blipFill>
        <p:spPr>
          <a:xfrm>
            <a:off x="4151784" y="3573016"/>
            <a:ext cx="3057143" cy="26864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t="13804" r="10800"/>
          <a:stretch>
            <a:fillRect/>
          </a:stretch>
        </p:blipFill>
        <p:spPr>
          <a:xfrm>
            <a:off x="3745065" y="3429000"/>
            <a:ext cx="3791095" cy="3046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597243"/>
            <a:ext cx="2279281" cy="287779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l="17104"/>
          <a:stretch>
            <a:fillRect/>
          </a:stretch>
        </p:blipFill>
        <p:spPr>
          <a:xfrm>
            <a:off x="335360" y="3321763"/>
            <a:ext cx="2627090" cy="318468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33"/>
          <a:stretch>
            <a:fillRect/>
          </a:stretch>
        </p:blipFill>
        <p:spPr>
          <a:xfrm>
            <a:off x="767408" y="764704"/>
            <a:ext cx="10800000" cy="245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44272" y="3321763"/>
            <a:ext cx="2523809" cy="313333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/>
          <a:srcRect t="8432"/>
          <a:stretch>
            <a:fillRect/>
          </a:stretch>
        </p:blipFill>
        <p:spPr>
          <a:xfrm>
            <a:off x="7615646" y="3428591"/>
            <a:ext cx="3232882" cy="303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776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626227" y="5280775"/>
            <a:ext cx="206933" cy="35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91152" y="6422981"/>
            <a:ext cx="264644" cy="273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700808"/>
            <a:ext cx="4022228" cy="338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0921" y="454373"/>
            <a:ext cx="4824536" cy="2788493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04"/>
          <a:stretch>
            <a:fillRect/>
          </a:stretch>
        </p:blipFill>
        <p:spPr>
          <a:xfrm>
            <a:off x="911424" y="3308619"/>
            <a:ext cx="10800000" cy="2114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99856" y="4003410"/>
            <a:ext cx="533333" cy="433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0296" y="4003409"/>
            <a:ext cx="360040" cy="433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8103" y="521039"/>
            <a:ext cx="3970171" cy="216396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367808" y="3308619"/>
            <a:ext cx="965381" cy="408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83"/>
          <a:stretch>
            <a:fillRect/>
          </a:stretch>
        </p:blipFill>
        <p:spPr>
          <a:xfrm>
            <a:off x="720000" y="827999"/>
            <a:ext cx="10607538" cy="2312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11628"/>
          <a:stretch>
            <a:fillRect/>
          </a:stretch>
        </p:blipFill>
        <p:spPr>
          <a:xfrm>
            <a:off x="2279576" y="3501008"/>
            <a:ext cx="6751161" cy="27363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2099" y="3274930"/>
            <a:ext cx="6782213" cy="30603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408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7" r="22402" b="31846"/>
          <a:stretch>
            <a:fillRect/>
          </a:stretch>
        </p:blipFill>
        <p:spPr>
          <a:xfrm>
            <a:off x="6023610" y="44450"/>
            <a:ext cx="3959860" cy="2375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85</cp:revision>
  <dcterms:created xsi:type="dcterms:W3CDTF">2015-09-16T06:44:00Z</dcterms:created>
  <dcterms:modified xsi:type="dcterms:W3CDTF">2024-08-08T11:04:22Z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