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861903"/>
            <a:ext cx="10800000" cy="113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9"/>
          <a:stretch>
            <a:fillRect/>
          </a:stretch>
        </p:blipFill>
        <p:spPr>
          <a:xfrm>
            <a:off x="983422" y="977265"/>
            <a:ext cx="11244138" cy="497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" y="4720590"/>
            <a:ext cx="889635" cy="1560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9"/>
          <a:stretch>
            <a:fillRect/>
          </a:stretch>
        </p:blipFill>
        <p:spPr>
          <a:xfrm>
            <a:off x="2872875" y="1412776"/>
            <a:ext cx="9780542" cy="4387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619" y="1988840"/>
            <a:ext cx="2304256" cy="38990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0" t="-1383"/>
          <a:stretch>
            <a:fillRect/>
          </a:stretch>
        </p:blipFill>
        <p:spPr>
          <a:xfrm>
            <a:off x="1559623" y="764658"/>
            <a:ext cx="10341547" cy="594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301" y="845702"/>
            <a:ext cx="833659" cy="36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980440"/>
            <a:ext cx="889635" cy="1560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2024-08-08T12:45:25Z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