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8" r:id="rId8"/>
    <p:sldId id="340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>
            <a:fillRect/>
          </a:stretch>
        </p:blipFill>
        <p:spPr>
          <a:xfrm>
            <a:off x="2567305" y="2648585"/>
            <a:ext cx="7464425" cy="156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466830"/>
            <a:ext cx="361904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1466830"/>
            <a:ext cx="704761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1466830"/>
            <a:ext cx="695238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2857" y="4050759"/>
            <a:ext cx="219047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428" y="4050759"/>
            <a:ext cx="219047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8571" y="4060293"/>
            <a:ext cx="152380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0476" y="4556103"/>
            <a:ext cx="657142" cy="2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5238" y="4584707"/>
            <a:ext cx="152380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15238" y="5099586"/>
            <a:ext cx="657142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1505211"/>
            <a:ext cx="685714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1505211"/>
            <a:ext cx="2276190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2048889"/>
            <a:ext cx="2228571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476" y="2592566"/>
            <a:ext cx="695238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0" y="2592566"/>
            <a:ext cx="695238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761" y="3126705"/>
            <a:ext cx="695238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39047" y="3126705"/>
            <a:ext cx="685714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1495115"/>
            <a:ext cx="1961904" cy="30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4277943"/>
            <a:ext cx="219047" cy="1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904" y="4211232"/>
            <a:ext cx="228571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753228"/>
            <a:ext cx="342857" cy="2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2743697"/>
            <a:ext cx="361904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571" y="2734167"/>
            <a:ext cx="361904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8095" y="2743697"/>
            <a:ext cx="361904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3315548"/>
            <a:ext cx="514285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9047" y="3315548"/>
            <a:ext cx="514285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9523" y="3325079"/>
            <a:ext cx="380952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7619" y="3315548"/>
            <a:ext cx="514285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77072"/>
            <a:ext cx="10800000" cy="231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4772190" y="4210473"/>
            <a:ext cx="380952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15047" y="4210473"/>
            <a:ext cx="380952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57904" y="4210473"/>
            <a:ext cx="371428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24" y="1196757"/>
            <a:ext cx="10800000" cy="445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9410" y="1818005"/>
            <a:ext cx="38290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5775" y="2997200"/>
            <a:ext cx="43180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0"/>
          <a:stretch>
            <a:fillRect/>
          </a:stretch>
        </p:blipFill>
        <p:spPr>
          <a:xfrm>
            <a:off x="623134" y="1772900"/>
            <a:ext cx="10800000" cy="211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768205" y="1772920"/>
            <a:ext cx="50355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118" y="3372002"/>
            <a:ext cx="2196968" cy="512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404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9788" y="2152906"/>
            <a:ext cx="1790476" cy="97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122" y="2716038"/>
            <a:ext cx="1190476" cy="41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684067"/>
            <a:ext cx="4751449" cy="19196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83" r="76666" b="541"/>
          <a:stretch>
            <a:fillRect/>
          </a:stretch>
        </p:blipFill>
        <p:spPr>
          <a:xfrm>
            <a:off x="767080" y="909320"/>
            <a:ext cx="2520315" cy="57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821826"/>
            <a:ext cx="4154356" cy="211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2024-08-08T10:01:50Z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