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4" r:id="rId3"/>
    <p:sldId id="339" r:id="rId4"/>
    <p:sldId id="336" r:id="rId5"/>
    <p:sldId id="335" r:id="rId6"/>
    <p:sldId id="333" r:id="rId7"/>
    <p:sldId id="331" r:id="rId8"/>
    <p:sldId id="330" r:id="rId9"/>
    <p:sldId id="328" r:id="rId11"/>
    <p:sldId id="326" r:id="rId12"/>
    <p:sldId id="340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5C950-E13D-4E9F-A702-F93E08C3E9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52676-200D-4482-8667-C3C9571A99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52676-200D-4482-8667-C3C9571A99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524" y="2943285"/>
            <a:ext cx="8380952" cy="9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-3098"/>
          <a:stretch>
            <a:fillRect/>
          </a:stretch>
        </p:blipFill>
        <p:spPr>
          <a:xfrm>
            <a:off x="8951595" y="1412875"/>
            <a:ext cx="2988945" cy="35286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81035"/>
            <a:ext cx="8760376" cy="44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102" y="2920421"/>
            <a:ext cx="1317402" cy="51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4972" y="3001416"/>
            <a:ext cx="1272110" cy="48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549" y="3807836"/>
            <a:ext cx="1224136" cy="56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6910" y="3886200"/>
            <a:ext cx="12382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21030"/>
            <a:ext cx="9208135" cy="34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>
            <a:fillRect/>
          </a:stretch>
        </p:blipFill>
        <p:spPr>
          <a:xfrm>
            <a:off x="6599555" y="3933190"/>
            <a:ext cx="3786505" cy="27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0"/>
          <a:stretch>
            <a:fillRect/>
          </a:stretch>
        </p:blipFill>
        <p:spPr>
          <a:xfrm>
            <a:off x="2495550" y="4293235"/>
            <a:ext cx="3154045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51405" y="4365625"/>
            <a:ext cx="330327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4005580"/>
            <a:ext cx="3858895" cy="270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1194"/>
            <a:ext cx="9361040" cy="311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1" r="10885" b="7103"/>
          <a:stretch>
            <a:fillRect/>
          </a:stretch>
        </p:blipFill>
        <p:spPr>
          <a:xfrm>
            <a:off x="2566596" y="3765516"/>
            <a:ext cx="7214776" cy="291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4592" b="3929"/>
          <a:stretch>
            <a:fillRect/>
          </a:stretch>
        </p:blipFill>
        <p:spPr>
          <a:xfrm>
            <a:off x="2344878" y="3829404"/>
            <a:ext cx="7494526" cy="2850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1" r="10885" b="7103"/>
          <a:stretch>
            <a:fillRect/>
          </a:stretch>
        </p:blipFill>
        <p:spPr>
          <a:xfrm>
            <a:off x="2855521" y="3645501"/>
            <a:ext cx="7214776" cy="291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/>
          <a:stretch>
            <a:fillRect/>
          </a:stretch>
        </p:blipFill>
        <p:spPr>
          <a:xfrm>
            <a:off x="1772484" y="764704"/>
            <a:ext cx="9864496" cy="301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6980" y="861173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5195" y="861173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76540" y="1916832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44692" y="1946036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87984" y="1946036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72414" y="1946035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76540" y="2949405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00676" y="2968824"/>
            <a:ext cx="720080" cy="47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2472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075180"/>
            <a:ext cx="5815965" cy="463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120416" cy="37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9976" y="3789040"/>
            <a:ext cx="1376769" cy="44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6" r="32731" b="2908"/>
          <a:stretch>
            <a:fillRect/>
          </a:stretch>
        </p:blipFill>
        <p:spPr>
          <a:xfrm>
            <a:off x="7536160" y="3429000"/>
            <a:ext cx="4223871" cy="327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36" y="3281901"/>
            <a:ext cx="4377995" cy="3485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2264" y="3429000"/>
            <a:ext cx="3465634" cy="285451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8856984" cy="361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0"/>
          <a:stretch>
            <a:fillRect/>
          </a:stretch>
        </p:blipFill>
        <p:spPr>
          <a:xfrm>
            <a:off x="965417" y="4165435"/>
            <a:ext cx="7506848" cy="1642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3128" y="4375231"/>
            <a:ext cx="7479991" cy="132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4" t="1743" r="42607" b="4132"/>
          <a:stretch>
            <a:fillRect/>
          </a:stretch>
        </p:blipFill>
        <p:spPr>
          <a:xfrm>
            <a:off x="4511824" y="2996952"/>
            <a:ext cx="3456384" cy="375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35"/>
          <a:stretch>
            <a:fillRect/>
          </a:stretch>
        </p:blipFill>
        <p:spPr>
          <a:xfrm>
            <a:off x="767408" y="692696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1"/>
          <a:stretch>
            <a:fillRect/>
          </a:stretch>
        </p:blipFill>
        <p:spPr>
          <a:xfrm>
            <a:off x="767408" y="2005632"/>
            <a:ext cx="10800000" cy="126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945" y="4046954"/>
            <a:ext cx="2800000" cy="61904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39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2064106"/>
            <a:ext cx="342857" cy="42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904" y="2064106"/>
            <a:ext cx="342857" cy="42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3181280"/>
            <a:ext cx="333333" cy="43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1904" y="3181280"/>
            <a:ext cx="352380" cy="43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4169480"/>
            <a:ext cx="3104761" cy="49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3181280"/>
            <a:ext cx="3168352" cy="536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4" t="1743" r="42607" b="1914"/>
          <a:stretch>
            <a:fillRect/>
          </a:stretch>
        </p:blipFill>
        <p:spPr>
          <a:xfrm>
            <a:off x="7009130" y="2709545"/>
            <a:ext cx="3629025" cy="403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2024-08-08T13:13:01Z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