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4" r:id="rId3"/>
    <p:sldId id="336" r:id="rId4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2264A-B0DB-4D95-986D-9481BF8C87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632A3-F5CB-4233-8A21-2A4D2B6D4B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632A3-F5CB-4233-8A21-2A4D2B6D4B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428" y="2805190"/>
            <a:ext cx="6857143" cy="12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25" y="1814789"/>
            <a:ext cx="10800000" cy="2876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429" y="2081466"/>
            <a:ext cx="6380952" cy="4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429" y="2975630"/>
            <a:ext cx="663823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429" y="4005350"/>
            <a:ext cx="8294416" cy="62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124"/>
            <a:ext cx="10800000" cy="288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27999"/>
            <a:ext cx="93654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5264" y="1158590"/>
            <a:ext cx="198210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3329" y="1158590"/>
            <a:ext cx="322091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3158" y="1158590"/>
            <a:ext cx="297315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9376" y="2092511"/>
            <a:ext cx="322091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1576" y="2117306"/>
            <a:ext cx="305574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69000" y="2117306"/>
            <a:ext cx="297315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73885" y="2092511"/>
            <a:ext cx="297315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63147" y="2125570"/>
            <a:ext cx="297315" cy="36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64247" y="2125570"/>
            <a:ext cx="297315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57088" y="2117306"/>
            <a:ext cx="297315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17453" y="3158669"/>
            <a:ext cx="289056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37476" y="3158669"/>
            <a:ext cx="297315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57088" y="4216562"/>
            <a:ext cx="305574" cy="38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90681" y="5290984"/>
            <a:ext cx="198210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17453" y="5282720"/>
            <a:ext cx="297315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70511" y="5290984"/>
            <a:ext cx="198210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889023" y="5282720"/>
            <a:ext cx="305574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5815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05714" y="5843102"/>
            <a:ext cx="490086" cy="4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0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1" y="1257033"/>
            <a:ext cx="647619" cy="4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523" y="2515532"/>
            <a:ext cx="514285" cy="4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6190" y="5204146"/>
            <a:ext cx="961904" cy="4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334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5591944" y="3861048"/>
            <a:ext cx="4176464" cy="230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4443809" y="980728"/>
            <a:ext cx="4892551" cy="475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435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/>
        </p:nvSpPr>
        <p:spPr bwMode="white">
          <a:xfrm>
            <a:off x="2279576" y="3284984"/>
            <a:ext cx="3024336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467149" y="3212976"/>
            <a:ext cx="3596407" cy="331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431704" y="2276872"/>
            <a:ext cx="2372999" cy="62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690578" y="2204864"/>
            <a:ext cx="2372999" cy="62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27998"/>
            <a:ext cx="10800000" cy="4912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1271464" y="2060848"/>
            <a:ext cx="5472608" cy="62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81413" y="2973628"/>
            <a:ext cx="5472608" cy="62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440" y="4041435"/>
            <a:ext cx="5472608" cy="62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81413" y="4954215"/>
            <a:ext cx="5472608" cy="62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7941" y="3800565"/>
            <a:ext cx="5937499" cy="1724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1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847528" y="1988840"/>
            <a:ext cx="6408712" cy="62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21" y="3717032"/>
            <a:ext cx="6120680" cy="1777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2024-08-08T13:38:55Z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