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12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1842"/>
        <p:guide pos="12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2654"/>
          <a:stretch>
            <a:fillRect/>
          </a:stretch>
        </p:blipFill>
        <p:spPr>
          <a:xfrm>
            <a:off x="712903" y="2420888"/>
            <a:ext cx="10861263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75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08" y="1485419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002"/>
          <a:stretch>
            <a:fillRect/>
          </a:stretch>
        </p:blipFill>
        <p:spPr>
          <a:xfrm>
            <a:off x="1127076" y="1341403"/>
            <a:ext cx="9319680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454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336440" cy="358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176" y="105273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1982774"/>
            <a:ext cx="936104" cy="53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168" y="1948671"/>
            <a:ext cx="1152128" cy="57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2804947"/>
            <a:ext cx="936104" cy="6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311" y="2816492"/>
            <a:ext cx="634969" cy="61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3704491"/>
            <a:ext cx="936104" cy="51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687615"/>
            <a:ext cx="5877349" cy="2870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1400" y="3829287"/>
            <a:ext cx="5757647" cy="281187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38615" cy="332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216" y="98072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600" y="1844824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512" y="2636912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3792" y="262728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544" y="342900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5800" y="3429000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2673" y="908720"/>
            <a:ext cx="1584176" cy="77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134675"/>
            <a:ext cx="342857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428" y="2086986"/>
            <a:ext cx="504761" cy="5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333" y="3174293"/>
            <a:ext cx="228571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3126605"/>
            <a:ext cx="523809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500" y="4143698"/>
            <a:ext cx="6035071" cy="259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104196"/>
            <a:ext cx="352380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1066100"/>
            <a:ext cx="1171427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2151842"/>
            <a:ext cx="219047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619" y="2104221"/>
            <a:ext cx="523809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118610"/>
            <a:ext cx="5334000" cy="2296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53014"/>
            <a:ext cx="10800000" cy="20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28894" y="3149152"/>
            <a:ext cx="333333" cy="43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2704" y="3101388"/>
            <a:ext cx="514285" cy="51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6990" y="4199968"/>
            <a:ext cx="219047" cy="42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8" y="3205558"/>
            <a:ext cx="6960629" cy="58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283" y="4149080"/>
            <a:ext cx="6035071" cy="259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8435975" cy="98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8" y="3645699"/>
            <a:ext cx="7575113" cy="290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46"/>
          <a:stretch>
            <a:fillRect/>
          </a:stretch>
        </p:blipFill>
        <p:spPr>
          <a:xfrm>
            <a:off x="4966970" y="506730"/>
            <a:ext cx="4620260" cy="295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6378"/>
          <a:stretch>
            <a:fillRect/>
          </a:stretch>
        </p:blipFill>
        <p:spPr>
          <a:xfrm>
            <a:off x="4943475" y="621030"/>
            <a:ext cx="4610735" cy="284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2024-08-08T12:52:46Z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