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71C62B-6AA8-4ECF-A3B1-57B06DACDE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BB3D9-5D59-4FAE-8697-4B3780FD1E3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BB3D9-5D59-4FAE-8697-4B3780FD1E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617" y="2011159"/>
            <a:ext cx="11414766" cy="2835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0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67619" y="3144847"/>
            <a:ext cx="6304761" cy="48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4005064"/>
            <a:ext cx="8184765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564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559496" y="4077072"/>
            <a:ext cx="55446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9496" y="5655434"/>
            <a:ext cx="4392488" cy="59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59496" y="4660202"/>
            <a:ext cx="5544616" cy="71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5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48571" y="5147154"/>
            <a:ext cx="657142" cy="4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67619" y="5147154"/>
            <a:ext cx="647619" cy="4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9523" y="5147154"/>
            <a:ext cx="333333" cy="4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0000" y="5175758"/>
            <a:ext cx="533333" cy="44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5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8571" y="1342865"/>
            <a:ext cx="333333" cy="4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77142" y="1314261"/>
            <a:ext cx="533334" cy="44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5238" y="3183035"/>
            <a:ext cx="352380" cy="4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81904" y="3183035"/>
            <a:ext cx="342857" cy="4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10476" y="3278380"/>
            <a:ext cx="295238" cy="371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9936" y="5301208"/>
            <a:ext cx="29523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96450" y="2565400"/>
            <a:ext cx="2018665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5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48571" y="3420858"/>
            <a:ext cx="923809" cy="4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6190" y="3420858"/>
            <a:ext cx="657142" cy="4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58095" y="3420858"/>
            <a:ext cx="371428" cy="42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48571" y="3344597"/>
            <a:ext cx="600000" cy="56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72380" y="3420858"/>
            <a:ext cx="647618" cy="4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15238" y="3344597"/>
            <a:ext cx="590476" cy="55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8105" y="4221480"/>
            <a:ext cx="1864360" cy="2480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9821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4359" y="1215441"/>
            <a:ext cx="274517" cy="31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7875" y="1215441"/>
            <a:ext cx="682773" cy="32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7795" y="1560618"/>
            <a:ext cx="274517" cy="31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98437" y="2751125"/>
            <a:ext cx="253400" cy="31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67875" y="2744080"/>
            <a:ext cx="682773" cy="32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39186" y="2927235"/>
            <a:ext cx="168933" cy="31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69777" y="2920191"/>
            <a:ext cx="246361" cy="32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14445" y="2920191"/>
            <a:ext cx="253400" cy="32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69777" y="3828920"/>
            <a:ext cx="246361" cy="32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49907" y="4279763"/>
            <a:ext cx="274517" cy="32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89943" y="5392781"/>
            <a:ext cx="274517" cy="32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7448" y="6165304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1466850"/>
            <a:ext cx="2408555" cy="3204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1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24761" y="2438388"/>
            <a:ext cx="352380" cy="4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9523" y="2438388"/>
            <a:ext cx="352380" cy="4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6666" y="3477041"/>
            <a:ext cx="371428" cy="42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9047" y="3477041"/>
            <a:ext cx="352380" cy="4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24761" y="4506165"/>
            <a:ext cx="342857" cy="4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10476" y="4515694"/>
            <a:ext cx="342857" cy="42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2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333" y="2380723"/>
            <a:ext cx="962547" cy="4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77142" y="3212976"/>
            <a:ext cx="2942794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349213" y="2380723"/>
            <a:ext cx="2859355" cy="4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6080" y="3303277"/>
            <a:ext cx="3230826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29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2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/>
          <p:cNvSpPr/>
          <p:nvPr/>
        </p:nvSpPr>
        <p:spPr bwMode="white">
          <a:xfrm>
            <a:off x="2567608" y="1052736"/>
            <a:ext cx="25202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559496" y="2060848"/>
            <a:ext cx="2520280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472264" y="1044994"/>
            <a:ext cx="2520280" cy="72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402377" y="2060848"/>
            <a:ext cx="3312368" cy="289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4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86666" y="4365104"/>
            <a:ext cx="413327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6666" y="5466890"/>
            <a:ext cx="4997366" cy="55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69</cp:revision>
  <dcterms:created xsi:type="dcterms:W3CDTF">2015-09-16T06:44:00Z</dcterms:created>
  <dcterms:modified xsi:type="dcterms:W3CDTF">2024-08-08T13:21:10Z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