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5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1494"/>
    <a:srgbClr val="F9CBD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9809" y="2876619"/>
            <a:ext cx="5752381" cy="110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166" y="551091"/>
            <a:ext cx="9768488" cy="4135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29222" y="2927355"/>
            <a:ext cx="96244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9477" y="4007475"/>
            <a:ext cx="2880065" cy="43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3933190"/>
            <a:ext cx="5353685" cy="2344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5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7448" y="3356992"/>
            <a:ext cx="9577064" cy="675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15" y="4365739"/>
            <a:ext cx="4632936" cy="20290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05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081904" y="4771063"/>
            <a:ext cx="476191" cy="542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48570" y="5809213"/>
            <a:ext cx="5043773" cy="542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4136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03020" y="5028639"/>
            <a:ext cx="441962" cy="43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81134" y="5056275"/>
            <a:ext cx="1243019" cy="423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45966" y="5065487"/>
            <a:ext cx="331471" cy="414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52302" y="6032739"/>
            <a:ext cx="626113" cy="423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99549" y="6032739"/>
            <a:ext cx="340679" cy="423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06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34285" y="2161902"/>
            <a:ext cx="923809" cy="438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34285" y="2161902"/>
            <a:ext cx="914285" cy="438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34285" y="3181385"/>
            <a:ext cx="923809" cy="438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72380" y="3181385"/>
            <a:ext cx="1542857" cy="438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39"/>
          <a:stretch>
            <a:fillRect/>
          </a:stretch>
        </p:blipFill>
        <p:spPr>
          <a:xfrm>
            <a:off x="720000" y="827999"/>
            <a:ext cx="10022661" cy="2961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348" y="3814580"/>
            <a:ext cx="8649304" cy="2682712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7752184" y="4365104"/>
            <a:ext cx="1440160" cy="864096"/>
          </a:xfrm>
          <a:prstGeom prst="line">
            <a:avLst/>
          </a:prstGeom>
          <a:ln w="28575">
            <a:solidFill>
              <a:srgbClr val="EE14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678190" y="5163003"/>
            <a:ext cx="1440160" cy="864096"/>
          </a:xfrm>
          <a:prstGeom prst="line">
            <a:avLst/>
          </a:prstGeom>
          <a:ln w="28575">
            <a:solidFill>
              <a:srgbClr val="EE14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7752184" y="4339564"/>
            <a:ext cx="1366166" cy="1806011"/>
          </a:xfrm>
          <a:prstGeom prst="line">
            <a:avLst/>
          </a:prstGeom>
          <a:ln w="28575">
            <a:solidFill>
              <a:srgbClr val="EE14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400"/>
          <a:stretch>
            <a:fillRect/>
          </a:stretch>
        </p:blipFill>
        <p:spPr>
          <a:xfrm>
            <a:off x="911171" y="655866"/>
            <a:ext cx="9361040" cy="1879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2536190"/>
            <a:ext cx="5793740" cy="41065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9665" y="2709371"/>
            <a:ext cx="3622397" cy="19398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785" y="692744"/>
            <a:ext cx="936543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28345" y="1781577"/>
            <a:ext cx="5904656" cy="50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05068" y="2915972"/>
            <a:ext cx="297315" cy="37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20001" y="3924276"/>
            <a:ext cx="809358" cy="38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41887" y="4932580"/>
            <a:ext cx="1370954" cy="38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50146" y="5932620"/>
            <a:ext cx="305575" cy="38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7947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16" y="621194"/>
            <a:ext cx="9336440" cy="4863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71276" y="845930"/>
            <a:ext cx="144016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95012" y="1854042"/>
            <a:ext cx="1296144" cy="52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01016" y="2784534"/>
            <a:ext cx="1493996" cy="614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43484" y="2839278"/>
            <a:ext cx="1080120" cy="560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83044" y="3796446"/>
            <a:ext cx="360040" cy="610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79523" y="3820812"/>
            <a:ext cx="504121" cy="585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9440" y="4509135"/>
            <a:ext cx="5023485" cy="2199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75</cp:revision>
  <dcterms:created xsi:type="dcterms:W3CDTF">2015-09-16T06:44:00Z</dcterms:created>
  <dcterms:modified xsi:type="dcterms:W3CDTF">2024-08-08T14:17:05Z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