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>
            <a:fillRect/>
          </a:stretch>
        </p:blipFill>
        <p:spPr>
          <a:xfrm>
            <a:off x="2639695" y="2558415"/>
            <a:ext cx="8042910" cy="174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7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514343"/>
            <a:ext cx="1647619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2124427"/>
            <a:ext cx="666666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2857" y="2095829"/>
            <a:ext cx="3504761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095" y="2715445"/>
            <a:ext cx="1657142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1904" y="3325529"/>
            <a:ext cx="371428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8571" y="3916548"/>
            <a:ext cx="333333" cy="2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77142" y="4507566"/>
            <a:ext cx="333333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0476" y="1810039"/>
            <a:ext cx="352380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1810040"/>
            <a:ext cx="247619" cy="17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476" y="1810039"/>
            <a:ext cx="352380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095" y="2448843"/>
            <a:ext cx="552380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3809" y="2448843"/>
            <a:ext cx="666666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58095" y="3049508"/>
            <a:ext cx="1628571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53333" y="3650174"/>
            <a:ext cx="1495238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67619" y="4250840"/>
            <a:ext cx="771428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67619" y="4861040"/>
            <a:ext cx="209523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96190" y="4861040"/>
            <a:ext cx="219047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75518" y="1749197"/>
            <a:ext cx="383964" cy="3600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0800000" cy="298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7471" y="1662046"/>
            <a:ext cx="209523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6042" y="2272335"/>
            <a:ext cx="1742857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5090" y="2882625"/>
            <a:ext cx="2304761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82768" y="3365705"/>
            <a:ext cx="6480720" cy="52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20" y="1773074"/>
            <a:ext cx="10800000" cy="352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8734" y="1954209"/>
            <a:ext cx="247619" cy="23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0162" y="3155421"/>
            <a:ext cx="228571" cy="23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7781" y="4366167"/>
            <a:ext cx="285714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37" r="41469"/>
          <a:stretch>
            <a:fillRect/>
          </a:stretch>
        </p:blipFill>
        <p:spPr>
          <a:xfrm>
            <a:off x="549910" y="1165190"/>
            <a:ext cx="6321425" cy="60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1514313"/>
            <a:ext cx="247619" cy="22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2670457"/>
            <a:ext cx="5095238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3243242"/>
            <a:ext cx="2076190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3796935"/>
            <a:ext cx="3361904" cy="2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852591"/>
            <a:ext cx="2552380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4425069"/>
            <a:ext cx="3209523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4988006"/>
            <a:ext cx="4628571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3666822"/>
            <a:ext cx="4608512" cy="94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3416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4571" y="2403496"/>
            <a:ext cx="3009523" cy="2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4571" y="2976072"/>
            <a:ext cx="3971428" cy="2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4571" y="3558190"/>
            <a:ext cx="3371428" cy="28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3619" y="4121223"/>
            <a:ext cx="5276190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515" y="2786632"/>
            <a:ext cx="4622112" cy="914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2024-08-08T10:30:27Z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