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6476" y="3024238"/>
            <a:ext cx="8819048" cy="8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9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1055440" y="2916082"/>
            <a:ext cx="7992888" cy="66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55440" y="3802408"/>
            <a:ext cx="51125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71464" y="4745551"/>
            <a:ext cx="8064896" cy="55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55440" y="5677099"/>
            <a:ext cx="5637081" cy="55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8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555" y="1505544"/>
            <a:ext cx="10800000" cy="3541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982931" y="2522369"/>
            <a:ext cx="8064896" cy="55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2931" y="3507073"/>
            <a:ext cx="8064896" cy="55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2931" y="4437424"/>
            <a:ext cx="8064896" cy="55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3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91428" y="5318237"/>
            <a:ext cx="466666" cy="4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380" y="5308704"/>
            <a:ext cx="352380" cy="4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1904" y="1361386"/>
            <a:ext cx="466666" cy="40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857" y="1361386"/>
            <a:ext cx="371428" cy="4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4285" y="2856776"/>
            <a:ext cx="457142" cy="40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15238" y="2847251"/>
            <a:ext cx="371428" cy="4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53333" y="4342640"/>
            <a:ext cx="533333" cy="4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62857" y="4342640"/>
            <a:ext cx="342857" cy="4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764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08505" y="4105471"/>
            <a:ext cx="322469" cy="38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1560" y="4105471"/>
            <a:ext cx="562254" cy="38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7685" y="5073815"/>
            <a:ext cx="322469" cy="3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91560" y="5073815"/>
            <a:ext cx="562254" cy="38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5134" y="6042159"/>
            <a:ext cx="322469" cy="3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91560" y="6042159"/>
            <a:ext cx="562254" cy="38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25" y="1701124"/>
            <a:ext cx="10800000" cy="2781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1886" y="2415477"/>
            <a:ext cx="971428" cy="48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7125" y="3025059"/>
            <a:ext cx="961904" cy="49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0934" y="3025059"/>
            <a:ext cx="1552380" cy="51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362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0" name="矩形 39"/>
          <p:cNvSpPr/>
          <p:nvPr/>
        </p:nvSpPr>
        <p:spPr bwMode="white">
          <a:xfrm>
            <a:off x="1847528" y="3265690"/>
            <a:ext cx="3816424" cy="341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568166" y="3284984"/>
            <a:ext cx="3816424" cy="325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151784" y="2204864"/>
            <a:ext cx="117695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8646581" y="2270632"/>
            <a:ext cx="1409859" cy="4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2856" y="1028087"/>
            <a:ext cx="1176959" cy="4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83432" y="1916832"/>
            <a:ext cx="3816424" cy="297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006465" y="1816735"/>
            <a:ext cx="4061460" cy="296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760460" y="948690"/>
            <a:ext cx="137160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 animBg="1"/>
      <p:bldP spid="31" grpId="0" bldLvl="0" animBg="1"/>
      <p:bldP spid="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1675"/>
            <a:ext cx="9159240" cy="599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095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271464" y="4365104"/>
            <a:ext cx="51125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1270" y="5231130"/>
            <a:ext cx="528066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86884" y="5939914"/>
            <a:ext cx="65373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bldLvl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2024-08-08T13:40:37Z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