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3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1C9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8979" y="3013265"/>
            <a:ext cx="9902041" cy="8314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0800000" cy="4352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95979" y="4197623"/>
            <a:ext cx="838095" cy="22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57884" y="4197623"/>
            <a:ext cx="561903" cy="22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57884" y="4197623"/>
            <a:ext cx="809523" cy="22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67408" y="4702408"/>
            <a:ext cx="361905" cy="22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5045282"/>
            <a:ext cx="10800000" cy="1671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9614321" y="5217257"/>
            <a:ext cx="1333333" cy="277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71464" y="5761846"/>
            <a:ext cx="1485714" cy="277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38130" y="6335097"/>
            <a:ext cx="657142" cy="219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815" y="878205"/>
            <a:ext cx="11161395" cy="55943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655820" y="1965325"/>
            <a:ext cx="1845310" cy="442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4629175" y="2276872"/>
            <a:ext cx="1872208" cy="0"/>
          </a:xfrm>
          <a:prstGeom prst="line">
            <a:avLst/>
          </a:prstGeom>
          <a:ln w="28575">
            <a:solidFill>
              <a:srgbClr val="EF1C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655845" y="3933180"/>
            <a:ext cx="1872208" cy="1796632"/>
          </a:xfrm>
          <a:prstGeom prst="line">
            <a:avLst/>
          </a:prstGeom>
          <a:ln w="28575">
            <a:solidFill>
              <a:srgbClr val="EF1C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4655845" y="4077201"/>
            <a:ext cx="1872208" cy="2012656"/>
          </a:xfrm>
          <a:prstGeom prst="line">
            <a:avLst/>
          </a:prstGeom>
          <a:ln w="28575">
            <a:solidFill>
              <a:srgbClr val="EF1C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4" name="矩形 3"/>
          <p:cNvSpPr/>
          <p:nvPr/>
        </p:nvSpPr>
        <p:spPr bwMode="white">
          <a:xfrm>
            <a:off x="1199515" y="2349500"/>
            <a:ext cx="2646045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9515" y="4149090"/>
            <a:ext cx="305498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9515" y="6021705"/>
            <a:ext cx="2574290" cy="28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61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611244"/>
            <a:ext cx="2352380" cy="238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2117488"/>
            <a:ext cx="1504761" cy="229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2614181"/>
            <a:ext cx="2371428" cy="238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285" y="3110873"/>
            <a:ext cx="2238095" cy="238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4285" y="3607565"/>
            <a:ext cx="2609523" cy="248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33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96190" y="2763936"/>
            <a:ext cx="323809" cy="190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15238" y="3288451"/>
            <a:ext cx="304761" cy="190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77142" y="3803430"/>
            <a:ext cx="447620" cy="190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6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5238" y="4203340"/>
            <a:ext cx="2704761" cy="228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96190" y="4212874"/>
            <a:ext cx="1961904" cy="228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43809" y="4212874"/>
            <a:ext cx="1866666" cy="228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5714" y="4708687"/>
            <a:ext cx="2619047" cy="238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29523" y="4708687"/>
            <a:ext cx="2752380" cy="238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5238" y="5233105"/>
            <a:ext cx="1076190" cy="190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58095" y="5223570"/>
            <a:ext cx="1590476" cy="209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53333" y="5214035"/>
            <a:ext cx="3466666" cy="228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5238" y="5700313"/>
            <a:ext cx="4561904" cy="257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03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761" y="1572826"/>
            <a:ext cx="3990476" cy="229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5714" y="2078927"/>
            <a:ext cx="2971428" cy="229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4761" y="2575479"/>
            <a:ext cx="2666666" cy="24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5714" y="3100678"/>
            <a:ext cx="2361904" cy="20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4761" y="3578131"/>
            <a:ext cx="3257142" cy="24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36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43809" y="2877924"/>
            <a:ext cx="3114285" cy="238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3809" y="3373720"/>
            <a:ext cx="3380952" cy="247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2024-08-08T13:45:48Z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