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37" r:id="rId10"/>
    <p:sldId id="326" r:id="rId11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2" pos="30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3294"/>
        <p:guide pos="3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3DDC-7DAF-4107-9EF9-4AB1160B30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0D063-2C9E-4946-B7C8-24037BE070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0D063-2C9E-4946-B7C8-24037BE070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76" y="2060848"/>
            <a:ext cx="11261709" cy="28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6246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3000" y="4335211"/>
            <a:ext cx="344887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3772" y="5201399"/>
            <a:ext cx="353836" cy="45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6609" y="5201399"/>
            <a:ext cx="419391" cy="45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40" y="3094557"/>
            <a:ext cx="2520280" cy="285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77142" y="3516744"/>
            <a:ext cx="1247619" cy="5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3602555"/>
            <a:ext cx="466666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0476" y="4432062"/>
            <a:ext cx="1180952" cy="5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714" y="4432062"/>
            <a:ext cx="1219047" cy="5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5433191"/>
            <a:ext cx="866666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3333" y="5347380"/>
            <a:ext cx="2190476" cy="5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056724"/>
            <a:ext cx="1295238" cy="5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1294979"/>
            <a:ext cx="542857" cy="1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2200350"/>
            <a:ext cx="552380" cy="1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2876996"/>
            <a:ext cx="2209523" cy="5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47" y="3801427"/>
            <a:ext cx="1200000" cy="5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428" y="3830018"/>
            <a:ext cx="1314286" cy="5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5238" y="4792570"/>
            <a:ext cx="466666" cy="4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0000" y="5621699"/>
            <a:ext cx="2180952" cy="5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86666" y="5621699"/>
            <a:ext cx="2171428" cy="5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3503712" y="548680"/>
            <a:ext cx="5184576" cy="346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2423592" y="4149080"/>
            <a:ext cx="7847705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9656" y="5373216"/>
            <a:ext cx="686619" cy="91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5022" y="5445224"/>
            <a:ext cx="591072" cy="84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40" y="5445224"/>
            <a:ext cx="1210690" cy="84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05714" y="3952800"/>
            <a:ext cx="333333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4829269"/>
            <a:ext cx="1933470" cy="5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80" y="5661248"/>
            <a:ext cx="3773230" cy="65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95" b="2792"/>
          <a:stretch>
            <a:fillRect/>
          </a:stretch>
        </p:blipFill>
        <p:spPr>
          <a:xfrm>
            <a:off x="4726722" y="1701180"/>
            <a:ext cx="6264696" cy="360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785"/>
            <a:ext cx="8862060" cy="176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35320" y="4199890"/>
            <a:ext cx="9791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81"/>
          <a:stretch>
            <a:fillRect/>
          </a:stretch>
        </p:blipFill>
        <p:spPr>
          <a:xfrm>
            <a:off x="1991360" y="5291455"/>
            <a:ext cx="7748270" cy="14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1820" y="5377815"/>
            <a:ext cx="787781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2"/>
          <a:stretch>
            <a:fillRect/>
          </a:stretch>
        </p:blipFill>
        <p:spPr>
          <a:xfrm>
            <a:off x="695400" y="836712"/>
            <a:ext cx="10608576" cy="220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2024" y="2204864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4293096"/>
            <a:ext cx="3446002" cy="615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53054"/>
            <a:ext cx="4390476" cy="269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270" y="3451299"/>
            <a:ext cx="4368754" cy="24951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392144" y="4312641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824" y="4797747"/>
            <a:ext cx="4397525" cy="862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715" y="1634251"/>
            <a:ext cx="4095502" cy="88113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4"/>
          <a:stretch>
            <a:fillRect/>
          </a:stretch>
        </p:blipFill>
        <p:spPr>
          <a:xfrm>
            <a:off x="720000" y="827999"/>
            <a:ext cx="1080000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1028245"/>
            <a:ext cx="228571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72" b="23737"/>
          <a:stretch>
            <a:fillRect/>
          </a:stretch>
        </p:blipFill>
        <p:spPr>
          <a:xfrm>
            <a:off x="720000" y="2852935"/>
            <a:ext cx="10800000" cy="18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1767256"/>
            <a:ext cx="3782660" cy="7481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32" y="4902608"/>
            <a:ext cx="4830889" cy="653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79</cp:revision>
  <dcterms:created xsi:type="dcterms:W3CDTF">2015-09-16T06:44:00Z</dcterms:created>
  <dcterms:modified xsi:type="dcterms:W3CDTF">2024-08-08T11:01:28Z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