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72"/>
          <a:stretch>
            <a:fillRect/>
          </a:stretch>
        </p:blipFill>
        <p:spPr>
          <a:xfrm>
            <a:off x="767080" y="2762250"/>
            <a:ext cx="10855325" cy="14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438441"/>
            <a:ext cx="225793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4" y="1982115"/>
            <a:ext cx="1685451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3809" y="1982115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8095" y="2506714"/>
            <a:ext cx="733332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67619" y="3088542"/>
            <a:ext cx="361904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5714" y="4166353"/>
            <a:ext cx="295238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2380" y="4185430"/>
            <a:ext cx="380952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7619" y="4729104"/>
            <a:ext cx="638095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00952" y="5949280"/>
            <a:ext cx="338664" cy="4108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74477" y="5949280"/>
            <a:ext cx="338664" cy="4108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52763" y="5949280"/>
            <a:ext cx="338664" cy="4108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1533624"/>
            <a:ext cx="2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067610"/>
            <a:ext cx="342857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142" y="2630203"/>
            <a:ext cx="2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3726783"/>
            <a:ext cx="676190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0952" y="3736318"/>
            <a:ext cx="314285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1904" y="3726783"/>
            <a:ext cx="371428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6666" y="3736318"/>
            <a:ext cx="361904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34285" y="4832898"/>
            <a:ext cx="1152380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0952" y="5376420"/>
            <a:ext cx="2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39047" y="5376420"/>
            <a:ext cx="2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96190" y="5385955"/>
            <a:ext cx="152379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3013"/>
            <a:ext cx="10800000" cy="2759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0285" y="2189632"/>
            <a:ext cx="247619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7904" y="3287756"/>
            <a:ext cx="228571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29" y="3356992"/>
            <a:ext cx="10800000" cy="1620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3329" y="3442778"/>
            <a:ext cx="257142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1977"/>
            <a:ext cx="10800000" cy="212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76931" y="1740246"/>
            <a:ext cx="247619" cy="2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62856" y="4040478"/>
            <a:ext cx="3505151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9815"/>
          <a:stretch>
            <a:fillRect/>
          </a:stretch>
        </p:blipFill>
        <p:spPr>
          <a:xfrm>
            <a:off x="2495550" y="2012315"/>
            <a:ext cx="1584274" cy="1894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5687" r="52298"/>
          <a:stretch>
            <a:fillRect/>
          </a:stretch>
        </p:blipFill>
        <p:spPr>
          <a:xfrm>
            <a:off x="4511675" y="2012315"/>
            <a:ext cx="1727886" cy="189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53196" r="26424"/>
          <a:stretch>
            <a:fillRect/>
          </a:stretch>
        </p:blipFill>
        <p:spPr>
          <a:xfrm>
            <a:off x="6670675" y="2012315"/>
            <a:ext cx="1599565" cy="1894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9813"/>
          <a:stretch>
            <a:fillRect/>
          </a:stretch>
        </p:blipFill>
        <p:spPr>
          <a:xfrm>
            <a:off x="8759774" y="2012315"/>
            <a:ext cx="1584376" cy="189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16" y="1381174"/>
            <a:ext cx="2024856" cy="1808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851" y="1365373"/>
            <a:ext cx="2060245" cy="183971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960096" y="2175326"/>
            <a:ext cx="2028002" cy="53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3732"/>
            <a:ext cx="10800000" cy="250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73197"/>
            <a:ext cx="2100606" cy="13417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159" y="1664068"/>
            <a:ext cx="2114897" cy="13508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664068"/>
            <a:ext cx="2114896" cy="13508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80176" y="3139957"/>
            <a:ext cx="2028002" cy="35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495061"/>
            <a:ext cx="352380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600480"/>
            <a:ext cx="3857142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162719"/>
            <a:ext cx="6876190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2024-08-08T10:19:54Z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