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5875" y="3108325"/>
            <a:ext cx="4540250" cy="6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749425"/>
            <a:ext cx="98869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0966" y="20233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6130" y="24482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4167" y="3418057"/>
            <a:ext cx="2047942" cy="1015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985" y="3418057"/>
            <a:ext cx="2204960" cy="1015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0749" y="3427294"/>
            <a:ext cx="2343506" cy="1015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0" y="2095500"/>
            <a:ext cx="10337800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702" y="2712605"/>
            <a:ext cx="2686050" cy="156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757" y="2712605"/>
            <a:ext cx="2686050" cy="156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593" y="2712605"/>
            <a:ext cx="26860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341120"/>
            <a:ext cx="1109345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3257" y="50159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7257" y="50436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5912" y="50436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8384" y="50344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9330" y="50528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5402" y="5745622"/>
            <a:ext cx="1290561" cy="553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4929" y="5717913"/>
            <a:ext cx="1290561" cy="553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248410"/>
            <a:ext cx="110553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955" y="3553460"/>
            <a:ext cx="9575800" cy="311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48419" y="2014131"/>
            <a:ext cx="708671" cy="48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0564" y="2023367"/>
            <a:ext cx="708671" cy="48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5546" y="2956239"/>
            <a:ext cx="708671" cy="48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36675"/>
            <a:ext cx="11010900" cy="418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400300"/>
            <a:ext cx="104965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3038" y="245747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9875" y="32425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2057" y="32518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2085975"/>
            <a:ext cx="110744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1454150"/>
            <a:ext cx="70485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8311" y="47296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3511" y="470191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93190"/>
            <a:ext cx="11569700" cy="475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221" y="3208770"/>
            <a:ext cx="106965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2445" y="5043805"/>
            <a:ext cx="66802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1221" y="50898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320165"/>
            <a:ext cx="110807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32784" y="134911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0166" y="136758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7439" y="140453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3475" y="201413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0857" y="196794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15766" y="20048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553" y="3092016"/>
            <a:ext cx="2352675" cy="1209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696" y="2944379"/>
            <a:ext cx="2486025" cy="1504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428" y="2903805"/>
            <a:ext cx="2343150" cy="1514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980" y="5144653"/>
            <a:ext cx="588299" cy="59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8126" y="5144653"/>
            <a:ext cx="588299" cy="595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780" y="5126180"/>
            <a:ext cx="588299" cy="595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198" y="5116944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" y="1247775"/>
            <a:ext cx="10490200" cy="5465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275" y="193100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075" y="37320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3693" y="5634786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5583" y="5062132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5947" y="5653260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4820" y="6198205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4420" y="5052896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73656" y="5625550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92493" y="5616314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18602" y="6207441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37438" y="6188968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60201" y="5062132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23983" y="5034423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50965" y="6161259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05511" y="6179732"/>
            <a:ext cx="431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75" y="1268730"/>
            <a:ext cx="116522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4384" y="21249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3620" y="21249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3584" y="21896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6674" y="3418058"/>
            <a:ext cx="570125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6165" y="5348458"/>
            <a:ext cx="570125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41120"/>
            <a:ext cx="111061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6421" y="136758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5002" y="460955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2381250"/>
            <a:ext cx="110426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365" y="2485390"/>
            <a:ext cx="5854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341120"/>
            <a:ext cx="11188700" cy="480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982" y="1961573"/>
            <a:ext cx="103632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781175"/>
            <a:ext cx="111633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1111" y="46372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7111" y="467420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2025-01-10T06:17:40Z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