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2947670"/>
            <a:ext cx="72294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2262591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934" y="2272119"/>
            <a:ext cx="228513" cy="17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133" y="2262591"/>
            <a:ext cx="209471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7632" y="2262591"/>
            <a:ext cx="314206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642" y="2920047"/>
            <a:ext cx="314205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00302" y="2920047"/>
            <a:ext cx="314205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720429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1385" y="3720429"/>
            <a:ext cx="180906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95818" y="3720429"/>
            <a:ext cx="180906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52795" y="3720429"/>
            <a:ext cx="1999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2290898"/>
            <a:ext cx="352292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2290898"/>
            <a:ext cx="342770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2290898"/>
            <a:ext cx="35229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2290898"/>
            <a:ext cx="342770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4382" y="3110124"/>
            <a:ext cx="20947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2342" y="3110124"/>
            <a:ext cx="20947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9319" y="3110124"/>
            <a:ext cx="20947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7758" y="3110124"/>
            <a:ext cx="199949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5214" y="3110124"/>
            <a:ext cx="20947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62317" y="3110124"/>
            <a:ext cx="20947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00251" y="3110124"/>
            <a:ext cx="209471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282918"/>
            <a:ext cx="352292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94" y="2282918"/>
            <a:ext cx="342770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251" y="2282918"/>
            <a:ext cx="342770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7380" y="2836226"/>
            <a:ext cx="342770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8816" y="2836226"/>
            <a:ext cx="352292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00251" y="2836226"/>
            <a:ext cx="352291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87858" y="3399075"/>
            <a:ext cx="352292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9294" y="3399075"/>
            <a:ext cx="352292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00251" y="3399075"/>
            <a:ext cx="342770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78735" y="4114800"/>
            <a:ext cx="937831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370" y="4858665"/>
            <a:ext cx="866448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2606127"/>
            <a:ext cx="352292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2911148"/>
            <a:ext cx="352292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2521926"/>
            <a:ext cx="228513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2521926"/>
            <a:ext cx="228513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113" y="2521926"/>
            <a:ext cx="228513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561" y="2521926"/>
            <a:ext cx="228514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3526" y="3409478"/>
            <a:ext cx="228513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974" y="3409478"/>
            <a:ext cx="228513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38942" y="3409478"/>
            <a:ext cx="390377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81561" y="3409478"/>
            <a:ext cx="228514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