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2952750"/>
            <a:ext cx="80676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2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2300916"/>
            <a:ext cx="380856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1309" y="2300916"/>
            <a:ext cx="390377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4634" y="2300916"/>
            <a:ext cx="380856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2569" y="2300916"/>
            <a:ext cx="390377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503" y="2300916"/>
            <a:ext cx="390377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5894" y="2300916"/>
            <a:ext cx="371335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58639" y="3120516"/>
            <a:ext cx="371335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72191" y="3120516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00201" y="3120516"/>
            <a:ext cx="199949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06397" y="4473809"/>
            <a:ext cx="380856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77380" y="4464279"/>
            <a:ext cx="380856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77380" y="5150456"/>
            <a:ext cx="390377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92292" y="5817572"/>
            <a:ext cx="380856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48362" y="5817572"/>
            <a:ext cx="380856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3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1615806"/>
            <a:ext cx="323727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1615806"/>
            <a:ext cx="342770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8891" y="1615806"/>
            <a:ext cx="342770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1712" y="1998057"/>
            <a:ext cx="342770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 rot="3300000">
            <a:off x="2573020" y="1955165"/>
            <a:ext cx="33337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3249" y="1998057"/>
            <a:ext cx="342770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10982" y="1998057"/>
            <a:ext cx="323727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15264" y="1998057"/>
            <a:ext cx="352292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 rot="3480000">
            <a:off x="9250045" y="1918970"/>
            <a:ext cx="34290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1712" y="2810340"/>
            <a:ext cx="342770" cy="2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59445" y="2810340"/>
            <a:ext cx="342770" cy="2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 rot="3180000">
            <a:off x="4467225" y="2752725"/>
            <a:ext cx="34290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10982" y="2810340"/>
            <a:ext cx="342770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15264" y="2810340"/>
            <a:ext cx="342770" cy="2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 rot="2040000">
            <a:off x="9239885" y="2752090"/>
            <a:ext cx="3524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45340" y="3249928"/>
            <a:ext cx="342770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87355" y="3249928"/>
            <a:ext cx="342770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538891" y="3249928"/>
            <a:ext cx="342770" cy="2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27170"/>
            <a:ext cx="11340000" cy="2614838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721309" y="4309305"/>
            <a:ext cx="371335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206397" y="4309305"/>
            <a:ext cx="371335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91486" y="4309305"/>
            <a:ext cx="371335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157531" y="4309305"/>
            <a:ext cx="228513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21309" y="4986873"/>
            <a:ext cx="39037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206397" y="4977330"/>
            <a:ext cx="380856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91486" y="4986873"/>
            <a:ext cx="39037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176574" y="4977330"/>
            <a:ext cx="380856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721309" y="5654897"/>
            <a:ext cx="380856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187355" y="5654897"/>
            <a:ext cx="228513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91486" y="5654897"/>
            <a:ext cx="390377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176574" y="5654897"/>
            <a:ext cx="380856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15" grpId="0" bldLvl="0" animBg="1"/>
      <p:bldP spid="16" grpId="0" animBg="1"/>
      <p:bldP spid="17" grpId="0" animBg="1"/>
      <p:bldP spid="18" grpId="0" bldLvl="0" animBg="1"/>
      <p:bldP spid="19" grpId="0" animBg="1"/>
      <p:bldP spid="20" grpId="0" animBg="1"/>
      <p:bldP spid="21" grpId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3877482"/>
            <a:ext cx="218992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2254760" y="3848847"/>
            <a:ext cx="352292" cy="27680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6045" y="3877482"/>
            <a:ext cx="228513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6322" y="3877482"/>
            <a:ext cx="390377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5214" y="3877482"/>
            <a:ext cx="228513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8472241" y="3848847"/>
            <a:ext cx="342770" cy="27680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3526" y="3877482"/>
            <a:ext cx="218992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3803" y="3877482"/>
            <a:ext cx="380856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6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328732"/>
            <a:ext cx="228513" cy="2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989" y="2319208"/>
            <a:ext cx="218992" cy="25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2319208"/>
            <a:ext cx="371335" cy="24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5012" y="3023951"/>
            <a:ext cx="2466045" cy="33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2025-01-07T02:48:05Z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