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32" r:id="rId5"/>
    <p:sldId id="328" r:id="rId6"/>
    <p:sldId id="327" r:id="rId7"/>
    <p:sldId id="326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" y="2924810"/>
            <a:ext cx="11857355" cy="1163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843"/>
          <a:stretch>
            <a:fillRect/>
          </a:stretch>
        </p:blipFill>
        <p:spPr>
          <a:xfrm>
            <a:off x="360045" y="1224280"/>
            <a:ext cx="11285855" cy="26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3675" y="3224530"/>
            <a:ext cx="36639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3240" y="3141345"/>
            <a:ext cx="67056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57"/>
          <a:stretch>
            <a:fillRect/>
          </a:stretch>
        </p:blipFill>
        <p:spPr>
          <a:xfrm>
            <a:off x="360045" y="1484910"/>
            <a:ext cx="11285855" cy="36179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9605" y="4368800"/>
            <a:ext cx="65722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2980055" y="4420235"/>
            <a:ext cx="375285" cy="3727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3975" y="4420235"/>
            <a:ext cx="49974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8544560" y="4420235"/>
            <a:ext cx="375285" cy="3727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461895"/>
            <a:ext cx="2181860" cy="1602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2461895"/>
            <a:ext cx="2181860" cy="160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2634064"/>
            <a:ext cx="1342518" cy="2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211" y="2634064"/>
            <a:ext cx="1342518" cy="2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9042" y="3367679"/>
            <a:ext cx="218992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813" y="3367679"/>
            <a:ext cx="199949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6297" y="4091767"/>
            <a:ext cx="409420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6347" y="4091767"/>
            <a:ext cx="409420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4508" y="4806327"/>
            <a:ext cx="3970428" cy="2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9"/>
          <a:stretch>
            <a:fillRect/>
          </a:stretch>
        </p:blipFill>
        <p:spPr>
          <a:xfrm>
            <a:off x="360045" y="1341400"/>
            <a:ext cx="11339830" cy="2902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3500490"/>
            <a:ext cx="390377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3481440"/>
            <a:ext cx="352291" cy="33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9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3010159"/>
            <a:ext cx="2551738" cy="26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