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5810" y="2505075"/>
            <a:ext cx="2981325" cy="92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0530" y="3429000"/>
            <a:ext cx="628650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6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97632" y="3786277"/>
            <a:ext cx="399899" cy="25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77632" y="3786277"/>
            <a:ext cx="399899" cy="25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67153" y="3786277"/>
            <a:ext cx="571283" cy="25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26196" y="4424465"/>
            <a:ext cx="1085440" cy="27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06196" y="4443516"/>
            <a:ext cx="1056876" cy="25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86196" y="4433991"/>
            <a:ext cx="695062" cy="25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3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68765" y="2138924"/>
            <a:ext cx="561763" cy="24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76876" y="2138924"/>
            <a:ext cx="409420" cy="24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01964" y="2786995"/>
            <a:ext cx="342770" cy="25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44130" y="2863239"/>
            <a:ext cx="352292" cy="7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26297" y="3425536"/>
            <a:ext cx="409420" cy="25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78136" y="4721678"/>
            <a:ext cx="399899" cy="25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05491" y="4721678"/>
            <a:ext cx="409420" cy="24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69060" y="6094095"/>
            <a:ext cx="432435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21259" y="6094065"/>
            <a:ext cx="390377" cy="24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949571" y="6094065"/>
            <a:ext cx="409420" cy="24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406095" y="6094065"/>
            <a:ext cx="409420" cy="24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443929" y="6094065"/>
            <a:ext cx="409420" cy="24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472241" y="6094065"/>
            <a:ext cx="399899" cy="24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995919" y="6094065"/>
            <a:ext cx="399899" cy="24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9605" y="6094095"/>
            <a:ext cx="37655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209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92947" y="2131376"/>
            <a:ext cx="352292" cy="219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86901" y="2131376"/>
            <a:ext cx="361812" cy="219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34105" y="2131376"/>
            <a:ext cx="371334" cy="219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83425" y="2580288"/>
            <a:ext cx="361813" cy="219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30629" y="2580288"/>
            <a:ext cx="371335" cy="219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39395" y="2580288"/>
            <a:ext cx="361812" cy="229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87800" y="3038475"/>
            <a:ext cx="338455" cy="2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91889" y="3038752"/>
            <a:ext cx="361813" cy="219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34105" y="3038752"/>
            <a:ext cx="371334" cy="219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38639" y="3038752"/>
            <a:ext cx="361813" cy="219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453255" y="2996565"/>
            <a:ext cx="338455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animBg="1"/>
      <p:bldP spid="12" grpId="0" animBg="1"/>
      <p:bldP spid="13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54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44080" y="4303078"/>
            <a:ext cx="342770" cy="333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95919" y="4312611"/>
            <a:ext cx="380856" cy="31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2025-01-07T04:36:27Z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