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773045"/>
            <a:ext cx="11771630" cy="12179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9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3195960"/>
            <a:ext cx="228513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3195960"/>
            <a:ext cx="218992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6574" y="3195960"/>
            <a:ext cx="228513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5768" y="3881859"/>
            <a:ext cx="380856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5289" y="3881859"/>
            <a:ext cx="228513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2896" y="3891386"/>
            <a:ext cx="390377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358880" cy="525335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4079875" y="5373370"/>
            <a:ext cx="1080135" cy="79184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79875" y="4797425"/>
            <a:ext cx="1080135" cy="72009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079875" y="5012690"/>
            <a:ext cx="1080135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079875" y="5589270"/>
            <a:ext cx="1080135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41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521108" y="3179000"/>
            <a:ext cx="228513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7160" y="4104005"/>
            <a:ext cx="37147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2317" y="4113586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78287" y="4104049"/>
            <a:ext cx="218992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73860" y="5496560"/>
            <a:ext cx="697738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4149090"/>
            <a:ext cx="371475" cy="1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  <p:bldP spid="12" grpId="0" animBg="1"/>
      <p:bldP spid="13" grpId="0" animBg="1"/>
      <p:bldP spid="1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2005274"/>
            <a:ext cx="3256322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2910" y="2795905"/>
            <a:ext cx="37973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81" y="2824659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7279" y="2824659"/>
            <a:ext cx="390377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934" y="2767493"/>
            <a:ext cx="2132795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2207895" y="2792730"/>
            <a:ext cx="374015" cy="3175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2025-01-07T03:16:47Z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