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5" y="3105150"/>
            <a:ext cx="46037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101090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5730" y="5773331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8021" y="5791803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3221" y="5736385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0094" y="5736385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1501775"/>
            <a:ext cx="871220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9475" y="3224094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8021" y="3251803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7875" y="4877403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3439" y="4877403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093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737" y="2637270"/>
            <a:ext cx="10488340" cy="3551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55800"/>
            <a:ext cx="1038225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7183" y="4332458"/>
            <a:ext cx="616307" cy="59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4238" y="4489476"/>
            <a:ext cx="616307" cy="59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5583" y="4480239"/>
            <a:ext cx="616307" cy="59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249680"/>
            <a:ext cx="1061720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60" y="3792855"/>
            <a:ext cx="10598150" cy="288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840" y="713105"/>
            <a:ext cx="3168650" cy="46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666" y="1831830"/>
            <a:ext cx="10306050" cy="1476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24492" y="3325694"/>
            <a:ext cx="3045472" cy="59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2519" y="4341235"/>
            <a:ext cx="9839325" cy="1057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02237" y="6152021"/>
            <a:ext cx="3045472" cy="59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831975"/>
            <a:ext cx="10591800" cy="319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9003" y="44155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5" y="1279525"/>
            <a:ext cx="105473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4129" y="4129258"/>
            <a:ext cx="3110125" cy="1153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898650"/>
            <a:ext cx="9620250" cy="306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1366" y="448947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4421" y="450795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9550"/>
            <a:ext cx="1163955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057" y="2180385"/>
            <a:ext cx="902634" cy="59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9039" y="3048604"/>
            <a:ext cx="902634" cy="59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0312" y="4166204"/>
            <a:ext cx="902634" cy="59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0494" y="4803513"/>
            <a:ext cx="1438342" cy="59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06575"/>
            <a:ext cx="1112520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0129" y="2605259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2129" y="2522131"/>
            <a:ext cx="902635" cy="49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0456" y="2605259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9874" y="3362641"/>
            <a:ext cx="791799" cy="47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6129" y="3981478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2783" y="3935296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9001" y="4554133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7147" y="4563369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1074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1620" y="1894059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2456" y="1884823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4456" y="2457477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8856" y="3104023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0674" y="3122496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59256" y="3685914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5547" y="4913745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7183" y="4913745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15620" y="4913746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92493" y="5781963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39402" y="5791199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78674" y="5791199"/>
            <a:ext cx="607071" cy="598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988820"/>
            <a:ext cx="11029950" cy="271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8274" y="2540604"/>
            <a:ext cx="976526" cy="55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1947" y="2512895"/>
            <a:ext cx="976526" cy="55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584325"/>
            <a:ext cx="115570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1365" y="2420530"/>
            <a:ext cx="653253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108075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1111" y="1339876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4348" y="4332458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2276475"/>
            <a:ext cx="98552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6856" y="2318930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114871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517" y="2083233"/>
            <a:ext cx="997267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31693" y="6096603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2093" y="6179730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7911" y="6142785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3584" y="6225912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9328" y="6142785"/>
            <a:ext cx="680962" cy="53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2025-01-10T03:43:16Z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