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966720"/>
            <a:ext cx="75152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760387"/>
            <a:ext cx="390377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2760387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637" y="3523809"/>
            <a:ext cx="218992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3523809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876" y="4344488"/>
            <a:ext cx="390377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0554" y="4430373"/>
            <a:ext cx="342770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1838" y="4344488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78287" y="4344488"/>
            <a:ext cx="218992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8816" y="4344488"/>
            <a:ext cx="390377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82015" y="4430373"/>
            <a:ext cx="333248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778" y="4344488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10226" y="4344488"/>
            <a:ext cx="228513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4053340"/>
            <a:ext cx="466549" cy="36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4110499"/>
            <a:ext cx="228513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4062867"/>
            <a:ext cx="409420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939" y="4100972"/>
            <a:ext cx="218992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4910716"/>
            <a:ext cx="361813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1410" y="4910716"/>
            <a:ext cx="218992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7858" y="4910716"/>
            <a:ext cx="218992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8816" y="4910716"/>
            <a:ext cx="390377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82015" y="4996454"/>
            <a:ext cx="333248" cy="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3778" y="4910716"/>
            <a:ext cx="22851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10226" y="4910716"/>
            <a:ext cx="22851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5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4703304"/>
            <a:ext cx="390377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2468" y="4798627"/>
            <a:ext cx="342770" cy="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3753" y="4703304"/>
            <a:ext cx="21899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0201" y="4703304"/>
            <a:ext cx="21899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6190349"/>
            <a:ext cx="3732392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0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142842"/>
            <a:ext cx="2123274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