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370" y="2981325"/>
            <a:ext cx="65246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4190537"/>
            <a:ext cx="190428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6523" y="4190537"/>
            <a:ext cx="352292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806" y="4190537"/>
            <a:ext cx="199949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6347" y="4190537"/>
            <a:ext cx="352292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6851" y="4190537"/>
            <a:ext cx="209471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2392" y="4190537"/>
            <a:ext cx="352292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7103" y="4190537"/>
            <a:ext cx="209471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62166" y="4190537"/>
            <a:ext cx="352292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4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97279" y="3750289"/>
            <a:ext cx="390377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083" y="3750289"/>
            <a:ext cx="399899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05355"/>
            <a:ext cx="4924425" cy="133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2061210"/>
            <a:ext cx="4187825" cy="154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2531529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531529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2531529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2531529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3285505"/>
            <a:ext cx="380856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3285505"/>
            <a:ext cx="352292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3285505"/>
            <a:ext cx="380856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3275961"/>
            <a:ext cx="380856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5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1872873"/>
            <a:ext cx="218992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634" y="2626711"/>
            <a:ext cx="380856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539" y="3447344"/>
            <a:ext cx="218992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566" y="3418718"/>
            <a:ext cx="342770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6851" y="3447344"/>
            <a:ext cx="22851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6649" y="3456887"/>
            <a:ext cx="380856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3733282"/>
            <a:ext cx="1475818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