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5" y="3105150"/>
            <a:ext cx="4603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28750"/>
            <a:ext cx="105156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170" y="3297380"/>
            <a:ext cx="2818778" cy="665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934" y="4137889"/>
            <a:ext cx="2818778" cy="665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679" y="3269670"/>
            <a:ext cx="2818778" cy="701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152" y="4128652"/>
            <a:ext cx="2818778" cy="701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3620" y="4932821"/>
            <a:ext cx="2869980" cy="68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1402" y="4988239"/>
            <a:ext cx="2869980" cy="68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2095500"/>
            <a:ext cx="10312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51" y="4063998"/>
            <a:ext cx="2818778" cy="665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660" y="4073233"/>
            <a:ext cx="2818778" cy="6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593850"/>
            <a:ext cx="108458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8529" y="46464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584" y="39999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493" y="34457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9329" y="465573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760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1891" y="3620654"/>
            <a:ext cx="2880401" cy="72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3660"/>
            <a:ext cx="10991850" cy="441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691" y="5043054"/>
            <a:ext cx="2880401" cy="7204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909" y="5024581"/>
            <a:ext cx="2880401" cy="72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729865"/>
            <a:ext cx="97917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780" y="815340"/>
            <a:ext cx="7092950" cy="175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155" y="716915"/>
            <a:ext cx="254000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36" y="4045527"/>
            <a:ext cx="2880401" cy="7204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109" y="4036290"/>
            <a:ext cx="2880401" cy="7204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4530" y="5542422"/>
            <a:ext cx="7515870" cy="110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312545"/>
            <a:ext cx="110426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655" y="4350327"/>
            <a:ext cx="2880401" cy="7204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473" y="5865090"/>
            <a:ext cx="2880401" cy="72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593850"/>
            <a:ext cx="11537950" cy="3670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248" y="3002250"/>
            <a:ext cx="3000375" cy="2257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3521" y="3001962"/>
            <a:ext cx="3905250" cy="2276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5657" y="3070225"/>
            <a:ext cx="32289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945" y="941070"/>
            <a:ext cx="10547350" cy="235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10" y="3429000"/>
            <a:ext cx="9639300" cy="2781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485" y="997671"/>
            <a:ext cx="5438775" cy="2276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5956" y="1000991"/>
            <a:ext cx="4810125" cy="2362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4219" y="4413154"/>
            <a:ext cx="665018" cy="7683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419" y="4431626"/>
            <a:ext cx="665018" cy="7683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4692" y="4431626"/>
            <a:ext cx="665018" cy="7683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8183" y="5410681"/>
            <a:ext cx="665018" cy="7683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7564" y="5410681"/>
            <a:ext cx="665018" cy="7683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1274" y="5401444"/>
            <a:ext cx="665018" cy="768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808355"/>
            <a:ext cx="10845800" cy="553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6820" y="5893404"/>
            <a:ext cx="11427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895" y="1837459"/>
            <a:ext cx="64770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368" y="1837459"/>
            <a:ext cx="647700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840" y="1846695"/>
            <a:ext cx="647700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895" y="3019713"/>
            <a:ext cx="647700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131" y="3010477"/>
            <a:ext cx="647700" cy="800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7604" y="3010477"/>
            <a:ext cx="647700" cy="800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86602" y="5958058"/>
            <a:ext cx="11427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84857" y="5958058"/>
            <a:ext cx="11427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0675" y="5921113"/>
            <a:ext cx="11427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33584" y="5930349"/>
            <a:ext cx="11427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416"/>
            <a:ext cx="110807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0348" y="5477768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533" y="2927926"/>
            <a:ext cx="2975374" cy="701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297" y="3833090"/>
            <a:ext cx="2975374" cy="7019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351" y="2937162"/>
            <a:ext cx="2975374" cy="701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114" y="3851562"/>
            <a:ext cx="2975374" cy="70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2251075"/>
            <a:ext cx="11093450" cy="235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3439" y="3279514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2530" y="4027659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1511300"/>
            <a:ext cx="116522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8602" y="2845405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85875"/>
            <a:ext cx="1112520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6021" y="1986423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8385" y="3371878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655" y="1324610"/>
            <a:ext cx="10236200" cy="127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05" y="2830195"/>
            <a:ext cx="1077595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9330" y="1386058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621" y="4055367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1294" y="4083076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9076" y="4046130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5331" y="3981476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9622" y="4646494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53585" y="4674204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78313" y="4683441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03040" y="4646495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19622" y="5302276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9767" y="5293039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50603" y="5274566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75330" y="5228384"/>
            <a:ext cx="6717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2025-01-10T03:14:39Z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