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0945" y="2947670"/>
            <a:ext cx="722947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84630"/>
            <a:ext cx="10854690" cy="3116580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2999740" y="3086100"/>
            <a:ext cx="2160270" cy="100774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072130" y="3157855"/>
            <a:ext cx="2087880" cy="100838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040370" y="3086100"/>
            <a:ext cx="2160270" cy="100774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112760" y="3157855"/>
            <a:ext cx="2087880" cy="100838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97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1917065"/>
            <a:ext cx="2803525" cy="10109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495" y="2853055"/>
            <a:ext cx="6447155" cy="10363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885" y="3923665"/>
            <a:ext cx="6432550" cy="89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5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866" y="4092679"/>
            <a:ext cx="2475566" cy="34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781300"/>
            <a:ext cx="2320290" cy="17157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435" y="2637155"/>
            <a:ext cx="2760345" cy="116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0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207146"/>
            <a:ext cx="228513" cy="2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4861" y="2961210"/>
            <a:ext cx="228513" cy="2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7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15818" y="4027583"/>
            <a:ext cx="361813" cy="28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9471" y="4027583"/>
            <a:ext cx="361813" cy="28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2025-01-07T04:06:22Z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