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02" r:id="rId3"/>
    <p:sldId id="324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61895" y="2880995"/>
            <a:ext cx="7267575" cy="10953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525" y="1485265"/>
            <a:ext cx="10475595" cy="3542665"/>
          </a:xfrm>
          <a:prstGeom prst="rect">
            <a:avLst/>
          </a:prstGeom>
        </p:spPr>
      </p:pic>
      <p:cxnSp>
        <p:nvCxnSpPr>
          <p:cNvPr id="54" name="直接连接符 53"/>
          <p:cNvCxnSpPr/>
          <p:nvPr/>
        </p:nvCxnSpPr>
        <p:spPr>
          <a:xfrm>
            <a:off x="2855595" y="3285490"/>
            <a:ext cx="2016760" cy="1368425"/>
          </a:xfrm>
          <a:prstGeom prst="line">
            <a:avLst/>
          </a:prstGeom>
          <a:ln w="19050">
            <a:solidFill>
              <a:srgbClr val="F042AA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5088255" y="3412490"/>
            <a:ext cx="4680585" cy="1097280"/>
          </a:xfrm>
          <a:prstGeom prst="line">
            <a:avLst/>
          </a:prstGeom>
          <a:ln w="19050">
            <a:solidFill>
              <a:srgbClr val="F042AA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V="1">
            <a:off x="2999740" y="3285490"/>
            <a:ext cx="4392930" cy="1368425"/>
          </a:xfrm>
          <a:prstGeom prst="line">
            <a:avLst/>
          </a:prstGeom>
          <a:ln w="19050">
            <a:solidFill>
              <a:srgbClr val="F042AA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7608570" y="3412490"/>
            <a:ext cx="1944370" cy="1241425"/>
          </a:xfrm>
          <a:prstGeom prst="line">
            <a:avLst/>
          </a:prstGeom>
          <a:ln w="19050">
            <a:solidFill>
              <a:srgbClr val="F042AA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5712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406775" y="2426335"/>
            <a:ext cx="2528570" cy="1128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424670" y="2426335"/>
            <a:ext cx="1247140" cy="1128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816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48564" y="1386293"/>
            <a:ext cx="2485088" cy="343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315" y="1947545"/>
            <a:ext cx="1475105" cy="143319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58765" y="1995805"/>
            <a:ext cx="1475105" cy="143319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60460" y="1995805"/>
            <a:ext cx="1475105" cy="14331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790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64030" y="3969239"/>
            <a:ext cx="399899" cy="343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976876" y="3969239"/>
            <a:ext cx="390377" cy="343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085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85894" y="3226172"/>
            <a:ext cx="399899" cy="305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67</cp:revision>
  <dcterms:created xsi:type="dcterms:W3CDTF">2015-09-16T06:44:00Z</dcterms:created>
  <dcterms:modified xsi:type="dcterms:W3CDTF">2025-01-07T04:09:48Z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