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2845" y="2905125"/>
            <a:ext cx="730567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8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7581" y="2148451"/>
            <a:ext cx="409420" cy="25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1133" y="2148451"/>
            <a:ext cx="409420" cy="25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5163" y="2148451"/>
            <a:ext cx="418942" cy="25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28715" y="2148451"/>
            <a:ext cx="409420" cy="25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0730" y="2769870"/>
            <a:ext cx="2144395" cy="163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9785" y="2865755"/>
            <a:ext cx="2144395" cy="163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384290" y="2780665"/>
            <a:ext cx="2144395" cy="163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264650" y="2780665"/>
            <a:ext cx="2144395" cy="163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4056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2216785" y="2176780"/>
            <a:ext cx="434975" cy="3994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920740" y="2176780"/>
            <a:ext cx="426085" cy="3994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9624060" y="2188845"/>
            <a:ext cx="393700" cy="3854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1991360" y="2950845"/>
            <a:ext cx="435610" cy="3854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30290" y="3101340"/>
            <a:ext cx="333375" cy="1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52635" y="3101340"/>
            <a:ext cx="333375" cy="14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84630"/>
            <a:ext cx="11229340" cy="3542665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3288030" y="3068955"/>
            <a:ext cx="1872615" cy="136779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376545" y="3068955"/>
            <a:ext cx="4968240" cy="115189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60870" y="3068955"/>
            <a:ext cx="1872615" cy="136779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816725" y="3140710"/>
            <a:ext cx="1800225" cy="129603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144520" y="3140710"/>
            <a:ext cx="7056755" cy="129603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650"/>
            <a:ext cx="99878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3112" y="3296340"/>
            <a:ext cx="335443" cy="21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964555" y="3275965"/>
            <a:ext cx="310515" cy="2470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0423" y="3296340"/>
            <a:ext cx="360601" cy="22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0328" y="3296340"/>
            <a:ext cx="352215" cy="22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77953" y="4589147"/>
            <a:ext cx="360601" cy="21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64346" y="4673096"/>
            <a:ext cx="301898" cy="4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08809" y="4589147"/>
            <a:ext cx="352215" cy="22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80328" y="4589147"/>
            <a:ext cx="360601" cy="22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82223" y="5789611"/>
            <a:ext cx="3404749" cy="2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99005" y="6343650"/>
            <a:ext cx="879284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