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2871470"/>
            <a:ext cx="71913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138969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2138969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5289" y="2138969"/>
            <a:ext cx="914055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944" y="2138969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6775" y="2138969"/>
            <a:ext cx="914055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8387" y="2138969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3803" y="2615515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54458" y="2615515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4634" y="2615515"/>
            <a:ext cx="914055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05944" y="2615515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76775" y="2615515"/>
            <a:ext cx="914055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73803" y="3082531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54458" y="3082531"/>
            <a:ext cx="923576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44634" y="3082531"/>
            <a:ext cx="914055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25289" y="3082531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05944" y="3082531"/>
            <a:ext cx="923576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73803" y="3559078"/>
            <a:ext cx="914055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54458" y="3559078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44634" y="3559078"/>
            <a:ext cx="914055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25289" y="3559078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005944" y="3559078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73803" y="4035624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454458" y="4035624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644634" y="4035624"/>
            <a:ext cx="914055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825289" y="4035624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273803" y="4512171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454458" y="4502640"/>
            <a:ext cx="923576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644634" y="4502640"/>
            <a:ext cx="914055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273803" y="4979186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454458" y="4979186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081612" y="5217460"/>
            <a:ext cx="875969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73803" y="5455733"/>
            <a:ext cx="923576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786448" y="5570104"/>
            <a:ext cx="599848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5516" y="2292333"/>
            <a:ext cx="218992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481" y="2292333"/>
            <a:ext cx="218992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1637" y="2292333"/>
            <a:ext cx="228513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5516" y="3074506"/>
            <a:ext cx="218992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481" y="3074506"/>
            <a:ext cx="228513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71637" y="3074506"/>
            <a:ext cx="228513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5516" y="3847140"/>
            <a:ext cx="218992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7481" y="3847140"/>
            <a:ext cx="218992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71637" y="3847140"/>
            <a:ext cx="228513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1367185"/>
            <a:ext cx="2104231" cy="34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559" y="2417208"/>
            <a:ext cx="923576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405" y="2417208"/>
            <a:ext cx="923576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251" y="2417208"/>
            <a:ext cx="914055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3098" y="2417208"/>
            <a:ext cx="923577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4559" y="3429049"/>
            <a:ext cx="923576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7405" y="3438595"/>
            <a:ext cx="923576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20251" y="3429049"/>
            <a:ext cx="914055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53098" y="3438595"/>
            <a:ext cx="914055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176454"/>
            <a:ext cx="199949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00" y="2176454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2176454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4962" y="2176454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2938418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0100" y="2938418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8513" y="2947943"/>
            <a:ext cx="22851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4962" y="2947943"/>
            <a:ext cx="22851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73652" y="3709906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40100" y="3700382"/>
            <a:ext cx="218992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8513" y="3700382"/>
            <a:ext cx="228513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14962" y="3700382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88110" y="5005245"/>
            <a:ext cx="390377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