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924810"/>
            <a:ext cx="11475720" cy="1207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3160429"/>
            <a:ext cx="390377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3246280"/>
            <a:ext cx="333249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720" y="3160429"/>
            <a:ext cx="228513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518" y="3160429"/>
            <a:ext cx="380856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255" y="4818380"/>
            <a:ext cx="3524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7253605" y="4727575"/>
            <a:ext cx="352425" cy="3930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955" y="4808855"/>
            <a:ext cx="38100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062" y="4809064"/>
            <a:ext cx="399899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5371465"/>
            <a:ext cx="21907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1140460" y="5280660"/>
            <a:ext cx="352425" cy="3930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1561" y="5371615"/>
            <a:ext cx="21899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12060" y="5371465"/>
            <a:ext cx="39052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  <p:bldP spid="9" grpId="0" bldLvl="0" animBg="1"/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1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1472025"/>
            <a:ext cx="1047355" cy="31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615" y="2005965"/>
            <a:ext cx="505587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51" y="3141428"/>
            <a:ext cx="2323224" cy="28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4508" y="3675636"/>
            <a:ext cx="2494609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2025-01-07T04:35:21Z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