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8" r:id="rId5"/>
    <p:sldId id="327" r:id="rId6"/>
    <p:sldId id="326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1275" y="3009900"/>
            <a:ext cx="702945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663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30226" y="3873674"/>
            <a:ext cx="218992" cy="247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29823" y="3873674"/>
            <a:ext cx="218992" cy="247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53249" y="3883205"/>
            <a:ext cx="380856" cy="238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29017" y="3883205"/>
            <a:ext cx="228513" cy="238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58790" y="4769607"/>
            <a:ext cx="580806" cy="295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81712" y="4741013"/>
            <a:ext cx="418942" cy="362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48866" y="5598822"/>
            <a:ext cx="228514" cy="238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738589" y="5598822"/>
            <a:ext cx="218992" cy="238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901460" y="6389911"/>
            <a:ext cx="390377" cy="247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66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78589" y="2138868"/>
            <a:ext cx="399899" cy="34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25491" y="2138868"/>
            <a:ext cx="399899" cy="34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88060" y="2882199"/>
            <a:ext cx="1761460" cy="34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78589" y="3615999"/>
            <a:ext cx="399899" cy="34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87607" y="3615999"/>
            <a:ext cx="399899" cy="34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06095" y="3615999"/>
            <a:ext cx="399899" cy="34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16272" y="4359330"/>
            <a:ext cx="2285138" cy="34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287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9433904" y="3395818"/>
            <a:ext cx="2104231" cy="333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860" y="2205355"/>
            <a:ext cx="1651000" cy="161099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40" y="2205355"/>
            <a:ext cx="1651000" cy="161099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9420" y="2205355"/>
            <a:ext cx="1651000" cy="161099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3200" y="2205355"/>
            <a:ext cx="1651000" cy="1610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17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64483" y="3625493"/>
            <a:ext cx="218992" cy="247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96876" y="3625493"/>
            <a:ext cx="228513" cy="247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48312" y="3625493"/>
            <a:ext cx="390377" cy="247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2025-01-07T04:42:08Z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