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" y="2897505"/>
            <a:ext cx="11711305" cy="1108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0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45360" y="2407920"/>
            <a:ext cx="333375" cy="12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5998210" y="2276475"/>
            <a:ext cx="450850" cy="4400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9645015" y="2283460"/>
            <a:ext cx="457835" cy="4337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2000250" y="3164205"/>
            <a:ext cx="416560" cy="3562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2640" y="3288030"/>
            <a:ext cx="342900" cy="14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9836150" y="3164205"/>
            <a:ext cx="416560" cy="3898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1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377891"/>
            <a:ext cx="218992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584" y="2377891"/>
            <a:ext cx="418942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2377891"/>
            <a:ext cx="409420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5340" y="3283839"/>
            <a:ext cx="228513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732" y="3283839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5818" y="3283839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980160"/>
            <a:ext cx="999198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04909" y="4388469"/>
            <a:ext cx="360751" cy="21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1505" y="4464022"/>
            <a:ext cx="310414" cy="4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6152" y="4388469"/>
            <a:ext cx="352362" cy="21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9604" y="4388469"/>
            <a:ext cx="369141" cy="22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0634" y="4388469"/>
            <a:ext cx="360751" cy="21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5619" y="4464022"/>
            <a:ext cx="302024" cy="4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13488" y="4388469"/>
            <a:ext cx="360751" cy="22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10498" y="4388469"/>
            <a:ext cx="335583" cy="21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54572" y="5714855"/>
            <a:ext cx="5302213" cy="31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37792" y="6378048"/>
            <a:ext cx="4178010" cy="30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852950"/>
            <a:ext cx="2551738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2025-01-07T04:00:34Z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