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2281555"/>
            <a:ext cx="11116945" cy="11474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3500755"/>
            <a:ext cx="3329940" cy="5829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770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7909" y="2215437"/>
            <a:ext cx="228514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1612" y="3235474"/>
            <a:ext cx="199949" cy="2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3299" y="3616797"/>
            <a:ext cx="190428" cy="20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62619" y="3616797"/>
            <a:ext cx="180906" cy="20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48060" y="3616797"/>
            <a:ext cx="209471" cy="2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53350" y="4980024"/>
            <a:ext cx="209471" cy="2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54559" y="5409011"/>
            <a:ext cx="352292" cy="2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25793" y="5409011"/>
            <a:ext cx="352292" cy="2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77884" y="5409011"/>
            <a:ext cx="209471" cy="2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34458" y="5466210"/>
            <a:ext cx="199949" cy="2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10025" y="5494809"/>
            <a:ext cx="209471" cy="2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729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397329" y="3197784"/>
            <a:ext cx="228513" cy="2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76926" y="3188249"/>
            <a:ext cx="228513" cy="25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817370"/>
            <a:ext cx="4185920" cy="12458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55" y="1921510"/>
            <a:ext cx="5007610" cy="1141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8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3814668"/>
            <a:ext cx="209471" cy="2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1410" y="3814668"/>
            <a:ext cx="199949" cy="2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5994" y="3814668"/>
            <a:ext cx="352292" cy="2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7909" y="3805143"/>
            <a:ext cx="209471" cy="2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48664" y="3805143"/>
            <a:ext cx="199949" cy="2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53249" y="3814668"/>
            <a:ext cx="352292" cy="2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4005" y="4443286"/>
            <a:ext cx="352292" cy="2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21410" y="4433761"/>
            <a:ext cx="209471" cy="2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92644" y="4433761"/>
            <a:ext cx="209471" cy="2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54256" y="4433761"/>
            <a:ext cx="1685289" cy="28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01259" y="4443286"/>
            <a:ext cx="352292" cy="2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48664" y="4433761"/>
            <a:ext cx="199949" cy="2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19899" y="4433761"/>
            <a:ext cx="209471" cy="2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71989" y="4433761"/>
            <a:ext cx="1694812" cy="28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1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0050" y="2358422"/>
            <a:ext cx="3399143" cy="33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4836" y="3216388"/>
            <a:ext cx="390377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8035" y="3302185"/>
            <a:ext cx="333249" cy="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19798" y="3216388"/>
            <a:ext cx="228513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86246" y="3225921"/>
            <a:ext cx="218992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2025-01-07T02:58:41Z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