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0395" y="2919095"/>
            <a:ext cx="84105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2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6397" y="3968414"/>
            <a:ext cx="228513" cy="24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7329" y="3968414"/>
            <a:ext cx="228513" cy="24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58740" y="3968414"/>
            <a:ext cx="409420" cy="24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2695" y="3997002"/>
            <a:ext cx="228513" cy="25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43627" y="4006531"/>
            <a:ext cx="228513" cy="24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14559" y="3997002"/>
            <a:ext cx="399899" cy="25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93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369017" y="3715565"/>
            <a:ext cx="390377" cy="24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58841" y="3715565"/>
            <a:ext cx="409420" cy="24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5280" y="1955165"/>
            <a:ext cx="1789430" cy="14998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1955165"/>
            <a:ext cx="1789430" cy="1499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1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15617" y="3054503"/>
            <a:ext cx="371335" cy="31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9168" y="3760010"/>
            <a:ext cx="361813" cy="28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4674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2416624" y="3273590"/>
            <a:ext cx="361813" cy="21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444937" y="3273590"/>
            <a:ext cx="361813" cy="21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482770" y="3273590"/>
            <a:ext cx="352292" cy="21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015717" y="3283123"/>
            <a:ext cx="361813" cy="2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815516" y="3273590"/>
            <a:ext cx="342770" cy="21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0033753" y="3273590"/>
            <a:ext cx="361812" cy="21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1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40554" y="2349288"/>
            <a:ext cx="361813" cy="2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5138" y="2272998"/>
            <a:ext cx="361813" cy="209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4030" y="2349288"/>
            <a:ext cx="361813" cy="2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68614" y="2272998"/>
            <a:ext cx="361813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7506" y="2349288"/>
            <a:ext cx="361813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92090" y="2272998"/>
            <a:ext cx="361813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10982" y="2349288"/>
            <a:ext cx="361813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06045" y="2272998"/>
            <a:ext cx="342770" cy="209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40554" y="3493650"/>
            <a:ext cx="361813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45138" y="3407823"/>
            <a:ext cx="361813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54508" y="3493650"/>
            <a:ext cx="371335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68614" y="3407823"/>
            <a:ext cx="361813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587506" y="3493650"/>
            <a:ext cx="361813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92090" y="3407823"/>
            <a:ext cx="361813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910982" y="3493650"/>
            <a:ext cx="361813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596523" y="3407823"/>
            <a:ext cx="361813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2025-01-07T03:39:59Z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