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2900045"/>
            <a:ext cx="651510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0806" y="2569152"/>
            <a:ext cx="218992" cy="24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7833" y="2540532"/>
            <a:ext cx="342770" cy="27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9118" y="2569152"/>
            <a:ext cx="228514" cy="24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8916" y="2569152"/>
            <a:ext cx="390377" cy="24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4545" y="3437255"/>
            <a:ext cx="39624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8957945" y="3370580"/>
            <a:ext cx="386080" cy="4292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08160" y="3429000"/>
            <a:ext cx="44323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105" y="3357245"/>
            <a:ext cx="1844675" cy="49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2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7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53580" y="2981325"/>
            <a:ext cx="36830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8035" y="3046235"/>
            <a:ext cx="228514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34005" y="3046235"/>
            <a:ext cx="218992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06030" y="3108325"/>
            <a:ext cx="340995" cy="18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052550"/>
            <a:ext cx="1114812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19630" y="4183380"/>
            <a:ext cx="43053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9541" y="4211521"/>
            <a:ext cx="383772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91969" y="4211521"/>
            <a:ext cx="393132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37032" y="4211521"/>
            <a:ext cx="393132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0569" y="4295885"/>
            <a:ext cx="336971" cy="4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47945" y="4211521"/>
            <a:ext cx="393132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99733" y="4211521"/>
            <a:ext cx="402493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99306" y="5673834"/>
            <a:ext cx="4764396" cy="33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71225" y="6423738"/>
            <a:ext cx="2480481" cy="28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2656840" y="4121785"/>
            <a:ext cx="386080" cy="4292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4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44332" y="2502620"/>
            <a:ext cx="2513652" cy="33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4332" y="3227808"/>
            <a:ext cx="2332745" cy="33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2025-01-07T04:41:29Z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